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73" r:id="rId6"/>
    <p:sldId id="260" r:id="rId7"/>
    <p:sldId id="268" r:id="rId8"/>
    <p:sldId id="274" r:id="rId9"/>
    <p:sldId id="269" r:id="rId10"/>
    <p:sldId id="262" r:id="rId11"/>
    <p:sldId id="272" r:id="rId12"/>
    <p:sldId id="263" r:id="rId13"/>
    <p:sldId id="271" r:id="rId14"/>
    <p:sldId id="264" r:id="rId15"/>
    <p:sldId id="265" r:id="rId16"/>
    <p:sldId id="26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Катя\Desktop\1257184915_0lik.ru_985aa907652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009" y="-1427676"/>
            <a:ext cx="11047568" cy="8285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Нетрадиционные техники рисования</a:t>
            </a:r>
            <a:endParaRPr lang="ru-RU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60031" y="3886200"/>
            <a:ext cx="6115527" cy="1631032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            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3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Позднякова Е.А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991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Катя\Desktop\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2906713"/>
            <a:ext cx="7955161" cy="2250479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Отпечатки листьев.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от пяти лет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выразительности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фактура, цвет.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бумага, листья разных деревьев (желательно опавшие), гуашь, кисти.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 получения изображения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ребенок покрывает листок дерева красками разных цветов, затем прикладывает его к бумаге окрашенной стороной для получения отпечатка. Каждый раз берется новый листок. Черешки у листьев можно дорисовать кистью.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2058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C:\Users\Катя\Desktop\img0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Катя\Desktop\IMG_20160928_15292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340768"/>
            <a:ext cx="3884240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Катя\Desktop\IMG_20160928_15162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340768"/>
            <a:ext cx="4038600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9148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Катя\Desktop\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2906713"/>
            <a:ext cx="7955161" cy="2394495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Восковые карандаши + акварель.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от четырех лет.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выразительности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цвет, линия, пятно, фактура.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восковые карандаши, плотная белая бумага, акварель, кисти.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 получения изображения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ребенок рисует восковыми карандашами на белой бумаге. Затем закрашивает лист акварелью в один или несколько цветов. Рисунок восковыми карандашами остается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незакрашенным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3540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Катя\Desktop\img0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Катя\Desktop\72435977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4050" y="2024856"/>
            <a:ext cx="5295900" cy="3676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6308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4144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Катя\Desktop\slide_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2634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Катя\Desktop\slide_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6054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Катя\Desktop\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«Истоки способностей и дарования детей – на кончиках их пальцев. От пальцев, образно говоря идут тончайшие нити – ручейки, которые питают источник творческой мысли. Другими словами, чем больше мастерства в детской руке, тем умнее ребенок.»</a:t>
            </a:r>
            <a:b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В.С. Сухомлинский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656784" cy="2135088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3581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Катя\Desktop\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Нетрадиционные изобразительные техники- это эффективное средство изображения, включающие новые художественно- выразительные приемы создания художественного образа, композиции и колорита, позволяющего обеспечить наибольшую выразительность образа в творческой работе, чтобы у детей не создавалось шаблона.  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177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Катя\Desktop\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ладошкой</a:t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от двух лет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выразительности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пятно, цвет, фантастический силуэт.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широкое блюдечко с гуашью, кисть, плотная бумага любого цвета, листы большого формата , салфетки.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 получения изображения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ребенок опускает в гуашь ладошку ( всю кисть) или окрашивает ее с помощью кисточки ( с пяти лет) и делает отпечаток на бумаге. Рисует и правой и левой руками, окрашенными разными цветами. После работы руки вытираются салфеткой, затем гуашь легко смывается.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4679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Катя\Desktop\img0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Катя\Desktop\IMG_20170517_09574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1957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Катя\Desktop\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556" y="21166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3" y="5013176"/>
            <a:ext cx="7667129" cy="75579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2906713"/>
            <a:ext cx="8208912" cy="2322487"/>
          </a:xfrm>
        </p:spPr>
        <p:txBody>
          <a:bodyPr>
            <a:noAutofit/>
          </a:bodyPr>
          <a:lstStyle/>
          <a:p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8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8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8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8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8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8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8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8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8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8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8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8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8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8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8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8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8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8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8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8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8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8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пальчиками.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от двух лет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выразительности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пятно, точка, короткая линия, цвет.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листочки с гуашью, плотная бумага любого цвета, небольшие листы, салфетки.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 получения изображения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ребенок опускает в гуашь пальчик и наносит точки, пятнышки на бумагу.. На каждый пальчик набирается краска разного цвета. После работы пальчики вытираются салфеткой, затем гуашь легко смывается.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9132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Катя\Desktop\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6936" cy="7024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Катя\Desktop\Risuem-palchikami-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5" y="1001300"/>
            <a:ext cx="6633360" cy="5197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1235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Катя\Desktop\img0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476672"/>
            <a:ext cx="8132440" cy="3930228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ru-RU" sz="11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Оттиск поролоном.</a:t>
            </a:r>
          </a:p>
          <a:p>
            <a:r>
              <a:rPr lang="ru-RU" sz="8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</a:t>
            </a:r>
            <a:r>
              <a:rPr lang="ru-RU" sz="8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от четырех лет.</a:t>
            </a:r>
          </a:p>
          <a:p>
            <a:r>
              <a:rPr lang="ru-RU" sz="8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выразительности</a:t>
            </a:r>
            <a:r>
              <a:rPr lang="ru-RU" sz="8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пятно, фактура, цвет.</a:t>
            </a:r>
          </a:p>
          <a:p>
            <a:r>
              <a:rPr lang="ru-RU" sz="8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</a:t>
            </a:r>
            <a:r>
              <a:rPr lang="ru-RU" sz="8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Мисочка либо пластиковая коробочка, в которую вложена штемпельная подушка из тонкого поролона, пропитанного гуашью, плотная бумага любого цвета и размера, кусочки поролона.</a:t>
            </a:r>
          </a:p>
          <a:p>
            <a:r>
              <a:rPr lang="ru-RU" sz="8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 получения изображения</a:t>
            </a:r>
            <a:r>
              <a:rPr lang="ru-RU" sz="8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ребенок прижимает поролон к штемпельной подушке с краской и наносит оттиск на бумагу.</a:t>
            </a:r>
          </a:p>
          <a:p>
            <a:r>
              <a:rPr lang="ru-RU" sz="8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изменения цвета берутся другие мисочки и поролон.</a:t>
            </a:r>
          </a:p>
          <a:p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6102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Катя\Desktop\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Катя\Desktop\c8895d381787f02f27f78b858ff1c759.jp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991386"/>
            <a:ext cx="6264696" cy="5270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025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365</Words>
  <Application>Microsoft Office PowerPoint</Application>
  <PresentationFormat>Экран (4:3)</PresentationFormat>
  <Paragraphs>67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Нетрадиционные техники рисования</vt:lpstr>
      <vt:lpstr>«Истоки способностей и дарования детей – на кончиках их пальцев. От пальцев, образно говоря идут тончайшие нити – ручейки, которые питают источник творческой мысли. Другими словами, чем больше мастерства в детской руке, тем умнее ребенок.» В.С. Сухомлинский</vt:lpstr>
      <vt:lpstr>Нетрадиционные изобразительные техники- это эффективное средство изображения, включающие новые художественно- выразительные приемы создания художественного образа, композиции и колорита, позволяющего обеспечить наибольшую выразительность образа в творческой работе, чтобы у детей не создавалось шаблона.  </vt:lpstr>
      <vt:lpstr>  Рисование ладошкой Возраст: от двух лет Средства выразительности: пятно, цвет, фантастический силуэт. Материалы: широкое блюдечко с гуашью, кисть, плотная бумага любого цвета, листы большого формата , салфетки. Способ получения изображения: ребенок опускает в гуашь ладошку ( всю кисть) или окрашивает ее с помощью кисточки ( с пяти лет) и делает отпечаток на бумаге. Рисует и правой и левой руками, окрашенными разными цветами. После работы руки вытираются салфеткой, затем гуашь легко смывается.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Нетрадиционные техники рисования</dc:title>
  <dc:creator>Катя</dc:creator>
  <cp:lastModifiedBy>Катя</cp:lastModifiedBy>
  <cp:revision>15</cp:revision>
  <dcterms:created xsi:type="dcterms:W3CDTF">2017-05-17T09:16:50Z</dcterms:created>
  <dcterms:modified xsi:type="dcterms:W3CDTF">2017-05-17T12:17:20Z</dcterms:modified>
</cp:coreProperties>
</file>