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5D3500-EC52-46C1-B77C-939B65B3CE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FD035C-777C-421C-B6D5-02B2FA1F3B3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«Ей было 10 лет»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Сочинение в картинках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МКДОУ Бобровский детский сад № 6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Она стала совсем старенькой, но всегда плачет, когда вспоминает о войне.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26" name="Picture 2" descr="C:\Users\РАБОТА\Desktop\111111111222222222222222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5662" y="1935163"/>
            <a:ext cx="2892676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Танюша родилась 31июля 1931года. Она была уже взрослой, когда началась война. Ей было, десять лет! </a:t>
            </a:r>
            <a:endParaRPr lang="ru-RU" sz="2800" dirty="0"/>
          </a:p>
        </p:txBody>
      </p:sp>
      <p:pic>
        <p:nvPicPr>
          <p:cNvPr id="1027" name="Picture 3" descr="C:\Users\РАБОТА\Desktop\скан сочинение\тор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23360" y="1935163"/>
            <a:ext cx="3897279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Вернее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, до десятилетия, ей оставались каких – то девять дней, но об этом тогда уже  никто и  не вспомнил .Она вдруг стала сразу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очень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взрослой, и  даже сама  не заметила как. Куклу, о которой она мечтала когда-то, никто  ей не подарил, и играла она с   младшей сестренкой  Ниной в тряпичные куколки, сделанные  своими руками из лоскутков.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050" name="Picture 2" descr="C:\Users\РАБОТА\Desktop\скан сочинение\кукл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0694" y="2519005"/>
            <a:ext cx="2872749" cy="4338995"/>
          </a:xfrm>
          <a:prstGeom prst="rect">
            <a:avLst/>
          </a:prstGeom>
          <a:noFill/>
        </p:spPr>
      </p:pic>
      <p:pic>
        <p:nvPicPr>
          <p:cNvPr id="2051" name="Picture 3" descr="C:\Users\РАБОТА\Desktop\скан сочинение\45 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71678"/>
            <a:ext cx="3510479" cy="4608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700" dirty="0" smtClean="0"/>
              <a:t>Про подарки на день рождения тогда и не мечтали, или мечтали совсем не о подарках, а о том, чтобы скорее закончилась эта страшная война, и снова были все вместе.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&quot;&amp;mcy;&amp;acy;&amp;mcy;&amp;acy;, &amp;pcy;&amp;acy;&amp;pcy;&amp;acy;, &amp;yacy;&quot;, - &amp;ocy;&amp;dcy;&amp;ncy;&amp;acy; &amp;icy;&amp;zcy; &amp;kcy;&amp;acy;&amp;rcy;&amp;tcy;&amp;icy;&amp;ncy;, &amp;kcy;&amp;ocy;&amp;tcy;&amp;ocy;&amp;rcy;&amp;ucy;&amp;yucy; &amp;ocy;&amp;chcy;&amp;iecy;&amp;ncy;&amp;softcy; &amp;lcy;&amp;yucy;&amp;bcy;&amp;yacy;&amp;tcy; &amp;rcy;&amp;icy;&amp;scy;&amp;ocy;&amp;vcy;&amp;acy;&amp;tcy;&amp;softcy; &amp;mcy;&amp;acy;&amp;lcy;&amp;ycy;&amp;shcy;&amp;i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2528" y="2071688"/>
            <a:ext cx="6158943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Папу забрали на фронт, а мама осталась одна работать в колхозе  и ждать его с победой  домой.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C:\Users\РАБОТА\Desktop\скан сочинение\5 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3273" y="1935163"/>
            <a:ext cx="313745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Наверное, это очень страшно, когда гремят взрывы и летят самолеты, а все вокруг горит и пылает! </a:t>
            </a:r>
            <a:endParaRPr lang="ru-RU" sz="3200" dirty="0"/>
          </a:p>
        </p:txBody>
      </p:sp>
      <p:pic>
        <p:nvPicPr>
          <p:cNvPr id="4098" name="Picture 2" descr="C:\Users\РАБОТА\Desktop\скан сочинение\самоле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39141"/>
            <a:ext cx="8229600" cy="318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Я думаю, что войну, придумал какой- то ужасный человек со страшным лицом и черными глазами и у него, наверняка  не было сердца!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122" name="Picture 2" descr="C:\Users\РАБОТА\Desktop\скан сочинение\чудо юд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16378" y="1935163"/>
            <a:ext cx="4195589" cy="47085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Дети всего мира не хотят, чтобы их папы и мамы   умирали на войне.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2400" dirty="0"/>
          </a:p>
        </p:txBody>
      </p:sp>
      <p:pic>
        <p:nvPicPr>
          <p:cNvPr id="6146" name="Picture 2" descr="C:\Users\РАБОТА\Desktop\скан сочинение\3 0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95707" y="1935163"/>
            <a:ext cx="2752585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Таня помнит войну до сих пор…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C:\Users\РАБОТА\Desktop\9 мая\DSC0226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358246" cy="557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173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«Ей было 10 лет»</vt:lpstr>
      <vt:lpstr>Танюша родилась 31июля 1931года. Она была уже взрослой, когда началась война. Ей было, десять лет! </vt:lpstr>
      <vt:lpstr>  Вернее, до десятилетия, ей оставались каких – то девять дней, но об этом тогда уже  никто и  не вспомнил .Она вдруг стала сразу очень взрослой, и  даже сама  не заметила как. Куклу, о которой она мечтала когда-то, никто  ей не подарил, и играла она с   младшей сестренкой  Ниной в тряпичные куколки, сделанные  своими руками из лоскутков.  </vt:lpstr>
      <vt:lpstr> Про подарки на день рождения тогда и не мечтали, или мечтали совсем не о подарках, а о том, чтобы скорее закончилась эта страшная война, и снова были все вместе.  </vt:lpstr>
      <vt:lpstr>Папу забрали на фронт, а мама осталась одна работать в колхозе  и ждать его с победой  домой. </vt:lpstr>
      <vt:lpstr>Наверное, это очень страшно, когда гремят взрывы и летят самолеты, а все вокруг горит и пылает! </vt:lpstr>
      <vt:lpstr>Я думаю, что войну, придумал какой- то ужасный человек со страшным лицом и черными глазами и у него, наверняка  не было сердца! </vt:lpstr>
      <vt:lpstr>Дети всего мира не хотят, чтобы их папы и мамы   умирали на войне. </vt:lpstr>
      <vt:lpstr>Таня помнит войну до сих пор… </vt:lpstr>
      <vt:lpstr>Она стала совсем старенькой, но всегда плачет, когда вспоминает о войне.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«Ей было 10 лет»</dc:title>
  <dc:creator>РАБОТА</dc:creator>
  <cp:lastModifiedBy>РАБОТА</cp:lastModifiedBy>
  <cp:revision>8</cp:revision>
  <dcterms:created xsi:type="dcterms:W3CDTF">2017-04-04T11:46:37Z</dcterms:created>
  <dcterms:modified xsi:type="dcterms:W3CDTF">2017-04-05T07:21:28Z</dcterms:modified>
</cp:coreProperties>
</file>