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59352D-9DBE-4F15-9E9B-51AD3924ACDF}" type="datetimeFigureOut">
              <a:rPr lang="ru-RU" smtClean="0"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6D3D5F6-AC1C-4C5C-940D-A57C4DA751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u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642918"/>
            <a:ext cx="6886596" cy="34290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Проектная деятельность как средство формирования коммуникативных компетенций обучающихся с нарушением слуха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</a:t>
            </a:r>
            <a:r>
              <a:rPr lang="ru-RU" dirty="0" smtClean="0"/>
              <a:t>читель высшей категории</a:t>
            </a:r>
          </a:p>
          <a:p>
            <a:pPr algn="r"/>
            <a:r>
              <a:rPr lang="ru-RU" dirty="0" smtClean="0"/>
              <a:t>Добролюбова Е.В.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ФОРМИРУЕМЫЕ КОМПЕТЕНЦИИ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учебно-познавательные</a:t>
            </a:r>
          </a:p>
          <a:p>
            <a:r>
              <a:rPr lang="ru-RU" dirty="0" smtClean="0"/>
              <a:t>ценностно-смысловые</a:t>
            </a:r>
          </a:p>
          <a:p>
            <a:r>
              <a:rPr lang="ru-RU" dirty="0" smtClean="0"/>
              <a:t>коммуникативные </a:t>
            </a:r>
          </a:p>
          <a:p>
            <a:r>
              <a:rPr lang="ru-RU" dirty="0" smtClean="0"/>
              <a:t>общекультурные</a:t>
            </a:r>
          </a:p>
          <a:p>
            <a:r>
              <a:rPr lang="ru-RU" dirty="0" smtClean="0"/>
              <a:t>информационные</a:t>
            </a:r>
          </a:p>
          <a:p>
            <a:r>
              <a:rPr lang="ru-RU" dirty="0" smtClean="0"/>
              <a:t>социально-трудовые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85984" y="214290"/>
            <a:ext cx="400052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оммуникативные компетенции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214554"/>
            <a:ext cx="212884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Игровые технологии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3214686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Педагогика сотрудничества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4214818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Информационно-коммуникационные технологии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2214554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проектной деятельности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214686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Проблемное обучение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4214818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Технология развивающего обучения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2143108" y="1643050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929322" y="1643050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07167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методический </a:t>
            </a:r>
            <a:r>
              <a:rPr lang="ru-RU" b="1" dirty="0" smtClean="0"/>
              <a:t>паспорт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b="1" dirty="0" smtClean="0"/>
              <a:t>«наши </a:t>
            </a:r>
            <a:r>
              <a:rPr lang="ru-RU" b="1" dirty="0" smtClean="0"/>
              <a:t>добрые дела» </a:t>
            </a:r>
            <a:r>
              <a:rPr lang="ru-RU" b="1" dirty="0" smtClean="0"/>
              <a:t>по </a:t>
            </a:r>
            <a:r>
              <a:rPr lang="ru-RU" b="1" dirty="0" smtClean="0"/>
              <a:t>рассказам </a:t>
            </a:r>
            <a:r>
              <a:rPr lang="ru-RU" b="1" dirty="0" smtClean="0"/>
              <a:t> в. </a:t>
            </a:r>
            <a:r>
              <a:rPr lang="ru-RU" b="1" dirty="0" err="1" smtClean="0"/>
              <a:t>осеевой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615014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sz="6200" b="1" dirty="0" smtClean="0"/>
              <a:t>Участники </a:t>
            </a:r>
            <a:r>
              <a:rPr lang="ru-RU" sz="6200" b="1" dirty="0" smtClean="0"/>
              <a:t>проекта: </a:t>
            </a:r>
            <a:r>
              <a:rPr lang="ru-RU" sz="6200" dirty="0" smtClean="0"/>
              <a:t>учащиеся 2б класса</a:t>
            </a:r>
          </a:p>
          <a:p>
            <a:pPr algn="just">
              <a:buNone/>
            </a:pPr>
            <a:r>
              <a:rPr lang="ru-RU" sz="6200" b="1" dirty="0" smtClean="0"/>
              <a:t>Время </a:t>
            </a:r>
            <a:r>
              <a:rPr lang="ru-RU" sz="6200" b="1" dirty="0" smtClean="0"/>
              <a:t>работы над проектом: </a:t>
            </a:r>
            <a:r>
              <a:rPr lang="ru-RU" sz="6200" dirty="0" smtClean="0"/>
              <a:t>октябрь 2015г-апрель 2016 </a:t>
            </a:r>
            <a:r>
              <a:rPr lang="ru-RU" sz="6200" dirty="0" smtClean="0"/>
              <a:t>года</a:t>
            </a:r>
          </a:p>
          <a:p>
            <a:pPr algn="just">
              <a:buNone/>
            </a:pPr>
            <a:r>
              <a:rPr lang="ru-RU" sz="6200" b="1" dirty="0" smtClean="0"/>
              <a:t>Вид проекта: </a:t>
            </a:r>
            <a:r>
              <a:rPr lang="ru-RU" sz="6200" dirty="0" smtClean="0"/>
              <a:t>творческий, игровой, ролевой, долгосрочный</a:t>
            </a:r>
          </a:p>
          <a:p>
            <a:pPr algn="just">
              <a:buNone/>
            </a:pPr>
            <a:r>
              <a:rPr lang="ru-RU" sz="6200" b="1" dirty="0" smtClean="0"/>
              <a:t>Цель</a:t>
            </a:r>
            <a:r>
              <a:rPr lang="ru-RU" sz="6200" b="1" dirty="0" smtClean="0"/>
              <a:t>: </a:t>
            </a:r>
            <a:r>
              <a:rPr lang="ru-RU" sz="6200" dirty="0" smtClean="0"/>
              <a:t> формирование коммуникативных компетенций обучающихся через развитие умений оценивать поступки других людей с позиции морали, умения рассуждать и находить выход из проблемных ситуаций</a:t>
            </a:r>
            <a:r>
              <a:rPr lang="ru-RU" sz="6200" dirty="0" smtClean="0"/>
              <a:t>.</a:t>
            </a:r>
            <a:endParaRPr lang="ru-RU" sz="6200" dirty="0" smtClean="0"/>
          </a:p>
          <a:p>
            <a:pPr algn="just">
              <a:buNone/>
            </a:pPr>
            <a:r>
              <a:rPr lang="ru-RU" sz="6200" b="1" dirty="0" smtClean="0"/>
              <a:t>Задачи:</a:t>
            </a:r>
            <a:endParaRPr lang="ru-RU" sz="6200" dirty="0" smtClean="0"/>
          </a:p>
          <a:p>
            <a:pPr marL="914400" indent="-914400" algn="just">
              <a:buFont typeface="+mj-lt"/>
              <a:buAutoNum type="arabicPeriod"/>
            </a:pPr>
            <a:r>
              <a:rPr lang="ru-RU" sz="6200" dirty="0" smtClean="0"/>
              <a:t>Развивать </a:t>
            </a:r>
            <a:r>
              <a:rPr lang="ru-RU" sz="6200" dirty="0" smtClean="0"/>
              <a:t>связную речь, умение пересказывать небольшой текст.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ru-RU" sz="6200" dirty="0" smtClean="0"/>
              <a:t>Развивать </a:t>
            </a:r>
            <a:r>
              <a:rPr lang="ru-RU" sz="6200" dirty="0" smtClean="0"/>
              <a:t>умение оценивать поступки других людей с позиции </a:t>
            </a:r>
            <a:r>
              <a:rPr lang="ru-RU" sz="6200" dirty="0" smtClean="0"/>
              <a:t>морали, умение </a:t>
            </a:r>
            <a:r>
              <a:rPr lang="ru-RU" sz="6200" dirty="0" smtClean="0"/>
              <a:t>рассуждать и находить выход из проблемных ситуаций.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ru-RU" sz="6200" dirty="0" smtClean="0"/>
              <a:t>Формирование </a:t>
            </a:r>
            <a:r>
              <a:rPr lang="ru-RU" sz="6200" dirty="0" smtClean="0"/>
              <a:t>коммуникативных навыков обучающихся.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ru-RU" sz="6200" dirty="0" smtClean="0"/>
              <a:t>Воспитывать </a:t>
            </a:r>
            <a:r>
              <a:rPr lang="ru-RU" sz="6200" dirty="0" smtClean="0"/>
              <a:t>навыки социально-нравственного поведения.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НАД ПРОЕКТОМ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чтение </a:t>
            </a:r>
            <a:r>
              <a:rPr lang="ru-RU" dirty="0" smtClean="0"/>
              <a:t>рассказов; </a:t>
            </a:r>
          </a:p>
          <a:p>
            <a:r>
              <a:rPr lang="ru-RU" dirty="0" smtClean="0"/>
              <a:t>беседы-обсуждения;</a:t>
            </a:r>
          </a:p>
          <a:p>
            <a:r>
              <a:rPr lang="ru-RU" dirty="0" smtClean="0"/>
              <a:t>проигрывание </a:t>
            </a:r>
            <a:r>
              <a:rPr lang="ru-RU" dirty="0" smtClean="0"/>
              <a:t>проблемных </a:t>
            </a:r>
            <a:r>
              <a:rPr lang="ru-RU" dirty="0" smtClean="0"/>
              <a:t>ситуаций;</a:t>
            </a:r>
          </a:p>
          <a:p>
            <a:r>
              <a:rPr lang="ru-RU" dirty="0" smtClean="0"/>
              <a:t>игры </a:t>
            </a:r>
            <a:r>
              <a:rPr lang="ru-RU" dirty="0" smtClean="0"/>
              <a:t>на </a:t>
            </a:r>
            <a:r>
              <a:rPr lang="ru-RU" dirty="0" smtClean="0"/>
              <a:t>сплочение;</a:t>
            </a:r>
          </a:p>
          <a:p>
            <a:r>
              <a:rPr lang="ru-RU" dirty="0" smtClean="0"/>
              <a:t>коммуникативные игры;</a:t>
            </a:r>
          </a:p>
          <a:p>
            <a:r>
              <a:rPr lang="ru-RU" dirty="0" smtClean="0"/>
              <a:t>ведение читательских </a:t>
            </a:r>
            <a:r>
              <a:rPr lang="ru-RU" dirty="0" smtClean="0"/>
              <a:t>дневников;</a:t>
            </a:r>
          </a:p>
          <a:p>
            <a:r>
              <a:rPr lang="ru-RU" dirty="0" smtClean="0"/>
              <a:t>изготовление </a:t>
            </a:r>
            <a:r>
              <a:rPr lang="ru-RU" dirty="0" smtClean="0"/>
              <a:t>книжек-малышек; </a:t>
            </a:r>
            <a:endParaRPr lang="ru-RU" dirty="0" smtClean="0"/>
          </a:p>
          <a:p>
            <a:r>
              <a:rPr lang="ru-RU" dirty="0" smtClean="0"/>
              <a:t>р</a:t>
            </a:r>
            <a:r>
              <a:rPr lang="ru-RU" dirty="0" smtClean="0"/>
              <a:t>азучивание стихов и песен;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росмотр фильмов с последующим обсуждением.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0">
      <a:dk1>
        <a:sysClr val="windowText" lastClr="000000"/>
      </a:dk1>
      <a:lt1>
        <a:srgbClr val="FDF5D5"/>
      </a:lt1>
      <a:dk2>
        <a:srgbClr val="575F6D"/>
      </a:dk2>
      <a:lt2>
        <a:srgbClr val="FFFF00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</TotalTime>
  <Words>112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Проектная деятельность как средство формирования коммуникативных компетенций обучающихся с нарушением слуха</vt:lpstr>
      <vt:lpstr>ФОРМИРУЕМЫЕ КОМПЕТЕНЦИИ</vt:lpstr>
      <vt:lpstr> </vt:lpstr>
      <vt:lpstr>методический паспорт проекта  «наши добрые дела» по рассказам  в. осеевой </vt:lpstr>
      <vt:lpstr>РАБОТА НАД ПРОЕКТОМ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как средство формирования коммуникативных компетенций обучающихся с нарушением слуха</dc:title>
  <dc:creator>Samsung</dc:creator>
  <cp:lastModifiedBy>Samsung</cp:lastModifiedBy>
  <cp:revision>5</cp:revision>
  <dcterms:created xsi:type="dcterms:W3CDTF">2016-03-07T12:34:23Z</dcterms:created>
  <dcterms:modified xsi:type="dcterms:W3CDTF">2016-03-07T13:20:47Z</dcterms:modified>
</cp:coreProperties>
</file>