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6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D5C7-C1EF-4584-8380-7808E4AE5FE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4312F-2951-47F8-9448-66135B0E7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14"/>
            <a:ext cx="860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МДОУ  «Детский  сад  №60  «Ручеек»  г. Волжского Волгоградской области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401" y="1605814"/>
            <a:ext cx="46530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Совместный  проект  взрослых  и  детей  среднего возраста, направленный на развитие  у детей  навыков исследовательского  мастерства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4797152"/>
            <a:ext cx="835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endParaRPr lang="ru-RU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08802.JPG"/>
          <p:cNvPicPr>
            <a:picLocks noChangeAspect="1"/>
          </p:cNvPicPr>
          <p:nvPr/>
        </p:nvPicPr>
        <p:blipFill>
          <a:blip r:embed="rId3" cstate="print"/>
          <a:srcRect l="28125" t="21874" r="9375" b="12500"/>
          <a:stretch>
            <a:fillRect/>
          </a:stretch>
        </p:blipFill>
        <p:spPr>
          <a:xfrm>
            <a:off x="5220072" y="1714488"/>
            <a:ext cx="3618082" cy="284843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-22060" y="452604"/>
            <a:ext cx="856933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«Она  хороша и в гадании,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музыкальном звучании» </a:t>
            </a:r>
          </a:p>
          <a:p>
            <a:pPr lvl="0" algn="ctr"/>
            <a:endParaRPr lang="ru-RU" sz="2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7620" y="5435932"/>
            <a:ext cx="5761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Авторы-разработчики: Бобрик О. А., Попова С.В.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499" y="204609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Сочинение  и  представление  сказки  «Лесные  истории»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08808.JPG"/>
          <p:cNvPicPr>
            <a:picLocks noChangeAspect="1"/>
          </p:cNvPicPr>
          <p:nvPr/>
        </p:nvPicPr>
        <p:blipFill>
          <a:blip r:embed="rId3" cstate="print"/>
          <a:srcRect l="5901" t="3801" r="1963"/>
          <a:stretch>
            <a:fillRect/>
          </a:stretch>
        </p:blipFill>
        <p:spPr>
          <a:xfrm>
            <a:off x="3119284" y="1124744"/>
            <a:ext cx="5582127" cy="4371215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04400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2012525"/>
      </p:ext>
    </p:extLst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750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Тема  исследовательского  проекта </a:t>
            </a:r>
          </a:p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Она хороша и в гадании, и в музыкальном звучании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973849"/>
            <a:ext cx="8750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проведенной  исследовательской  деятельности, участники Проекта смогли  узнать историю  ложки  в процессе  эволюции. Одним из ярких показателей проектной деятельности является развитие  интеллектуально-творческого  потенциала  личности  ребенка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2492896"/>
            <a:ext cx="604867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Цели, задачи Проекта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Формирование у  детей  диалектического  мышления, т.е. способности видеть            многообразный  мир  ложки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Развитие   творческой  исследовательской  активности  детей  во взаимосвязи  с  семьей,  в ходе поиска  различной  информации  о  ложке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Воспитание  инициативности,  сообразительности, пытливости,  умения презентовать различные результаты, полученные в ходе поисковой, экспериментальной  деятельности.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7879" y="33894"/>
            <a:ext cx="841259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Данный  Проект  позволяет  развить  у детей  навыки исследовательского  мастерства: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научились  устанавливать  связи  изменения облика  ложки  в зависимости  от  эпохи  развития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научились  видеть, понимать и  применять  по  назначению  ложку, как  предмет  быта, игры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научились  определять  свойства  и  качества  материала, из  которого  сделаны  ложки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научились  отражать имеющиеся  представления  о раскрашивании  ложки  в преобразующей  деятельности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3429000"/>
            <a:ext cx="59094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Предлагаемая  исследовательская  работа  обеспечивает  личностно-ориентированное  взаимодействие  взрослого  и  ребенка  -  партнерство. В ходе реализации проекта возникла  особая атмосфера, которая позволила каждому ребенку реализовать свою познавательную активность, свой творческий  потенциал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990751"/>
      </p:ext>
    </p:extLst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772816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Предварительная  работа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рассказы, подобранные  родителями  воспитанников  об  истории возникновения  ложек   и  об их  основных  видах. Создание   иллюстрированного альбома. Знакомство, чтение  загадок, стихов, пословиц по теме.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Организация выставочной экспозиции ложек, 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применяемых  нами  в  быту.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528" y="0"/>
            <a:ext cx="8839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этап.   Исследовательская  деятельность.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 ложки  по различным   признакам.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«Короб  ощущений».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Перед  детьми  ставится  задача: отгадать  загадку, а  затем  на   ощупь  обследовать  ложку. Составить рассказ, опираясь на   тактильные ощущения.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3933055"/>
            <a:ext cx="23762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 я  пуста  бываю,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  себя  не  забываю,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Но, когда несу  еду,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Мимо  рта  я  не  пройду!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087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745871"/>
            <a:ext cx="3931184" cy="2948388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8803"/>
            <a:ext cx="8535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 этап.  Занимательные  опыты.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свойств материала, из которого сделана  ложка, используя  воду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714356"/>
            <a:ext cx="8535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 этап.  Экспериментальная  деятельность.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  открывают  для себя  ложку, как   музыкальный  инструмент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1536" y="1490008"/>
            <a:ext cx="3322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 так  ложки  у  ребят,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 весело  стучат!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 меня  все  посмотрите,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Ложкой  весело  стучите!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  по небу  плывет,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Ребятишек  в  пляс  зовет!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08792.JPG"/>
          <p:cNvPicPr>
            <a:picLocks noChangeAspect="1"/>
          </p:cNvPicPr>
          <p:nvPr/>
        </p:nvPicPr>
        <p:blipFill>
          <a:blip r:embed="rId3" cstate="print"/>
          <a:srcRect l="13281" r="6250" b="6250"/>
          <a:stretch>
            <a:fillRect/>
          </a:stretch>
        </p:blipFill>
        <p:spPr>
          <a:xfrm>
            <a:off x="6012160" y="4015606"/>
            <a:ext cx="2781921" cy="2430797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DSC08800.JPG"/>
          <p:cNvPicPr>
            <a:picLocks noChangeAspect="1"/>
          </p:cNvPicPr>
          <p:nvPr/>
        </p:nvPicPr>
        <p:blipFill>
          <a:blip r:embed="rId4" cstate="print"/>
          <a:srcRect l="3906" r="3125"/>
          <a:stretch>
            <a:fillRect/>
          </a:stretch>
        </p:blipFill>
        <p:spPr>
          <a:xfrm>
            <a:off x="2566850" y="3992240"/>
            <a:ext cx="3015052" cy="2432304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DSC08802.JPG"/>
          <p:cNvPicPr>
            <a:picLocks noChangeAspect="1"/>
          </p:cNvPicPr>
          <p:nvPr/>
        </p:nvPicPr>
        <p:blipFill>
          <a:blip r:embed="rId5" cstate="print"/>
          <a:srcRect l="28125" t="21874" r="9375" b="12500"/>
          <a:stretch>
            <a:fillRect/>
          </a:stretch>
        </p:blipFill>
        <p:spPr>
          <a:xfrm>
            <a:off x="5839024" y="1319344"/>
            <a:ext cx="2895600" cy="2280320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Olmes\Мои документы\Downloads\л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3578" y="1403339"/>
            <a:ext cx="1706880" cy="2044842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107503" y="200834"/>
            <a:ext cx="8862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  совместной  исследовательской  деятельности  взрослых  и  детей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0073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Создание  фотоальбома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Olmes\Мои документы\Downloads\л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5197" y="1410002"/>
            <a:ext cx="1681892" cy="2040696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Documents and Settings\Olmes\Мои документы\Downloads\л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3123" y="4890850"/>
            <a:ext cx="2056829" cy="1515403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9" name="Picture 5" descr="C:\Documents and Settings\Olmes\Мои документы\Downloads\л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7590" y="1391352"/>
            <a:ext cx="1605872" cy="2032749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0" name="Picture 6" descr="C:\Documents and Settings\Olmes\Мои документы\Downloads\л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1391352"/>
            <a:ext cx="1426132" cy="2019402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2" name="Picture 8" descr="C:\Documents and Settings\Olmes\Мои документы\Downloads\л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361" y="4167984"/>
            <a:ext cx="1869329" cy="2183158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3" name="Picture 9" descr="C:\Documents and Settings\Olmes\Мои документы\Downloads\л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6354" y="4854863"/>
            <a:ext cx="2057400" cy="1493837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1" name="Picture 7" descr="C:\Documents and Settings\Olmes\Мои документы\Downloads\л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4685531" y="4558509"/>
            <a:ext cx="2222500" cy="1441450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группе создан и работает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ини-музей  «Лента  времени», который  дополнен выставочной экспозицией  ложек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Olmes\Рабочий стол\МАМА\работа\фото ложки\DSC08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00918"/>
            <a:ext cx="5376597" cy="4032448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3" name="Picture 5" descr="C:\Documents and Settings\Olmes\Рабочий стол\МАМА\работа\фото ложки\DSC08806.JPG"/>
          <p:cNvPicPr>
            <a:picLocks noChangeAspect="1" noChangeArrowheads="1"/>
          </p:cNvPicPr>
          <p:nvPr/>
        </p:nvPicPr>
        <p:blipFill>
          <a:blip r:embed="rId4" cstate="print"/>
          <a:srcRect t="21371"/>
          <a:stretch>
            <a:fillRect/>
          </a:stretch>
        </p:blipFill>
        <p:spPr bwMode="auto">
          <a:xfrm>
            <a:off x="971600" y="1052736"/>
            <a:ext cx="1876792" cy="1967604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2674" y="11663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Оформлены  буклеты  «Она  хороша  и  на  столе,  и  в гадании,  и  в музыкальном  звучании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70010"/>
            <a:ext cx="4511114" cy="3060482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573016"/>
            <a:ext cx="4930806" cy="309220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28" y="18864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Совместная  творческая  деятельность  родителей  и  детей  «Ложки  расписные»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088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57188" y="3350650"/>
            <a:ext cx="4169664" cy="3127248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DSC088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052736"/>
            <a:ext cx="2779776" cy="2084832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484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общеразвивающего вида №60 «Ручеек№» г. Волжского Волгоградской области</dc:title>
  <dc:creator>Olmes</dc:creator>
  <cp:lastModifiedBy>User_VS</cp:lastModifiedBy>
  <cp:revision>77</cp:revision>
  <dcterms:created xsi:type="dcterms:W3CDTF">2013-01-21T12:48:47Z</dcterms:created>
  <dcterms:modified xsi:type="dcterms:W3CDTF">2017-09-21T14:20:36Z</dcterms:modified>
</cp:coreProperties>
</file>