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7" r:id="rId5"/>
    <p:sldId id="260" r:id="rId6"/>
    <p:sldId id="273" r:id="rId7"/>
    <p:sldId id="261" r:id="rId8"/>
    <p:sldId id="276" r:id="rId9"/>
    <p:sldId id="262" r:id="rId10"/>
    <p:sldId id="274" r:id="rId11"/>
    <p:sldId id="263" r:id="rId12"/>
    <p:sldId id="275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09554-5A97-40F9-B737-719E4E23308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C1BC6-78E4-4F37-877D-8A6260E32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7"/>
            <a:ext cx="7772400" cy="86409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Санкт-Петербургское государственное автономное дошкольное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детский сад  № 18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Калининского района  Санкт-Петербурга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8568952" cy="4536504"/>
          </a:xfrm>
        </p:spPr>
        <p:txBody>
          <a:bodyPr>
            <a:normAutofit fontScale="92500" lnSpcReduction="20000"/>
          </a:bodyPr>
          <a:lstStyle/>
          <a:p>
            <a:endParaRPr lang="ru-RU" sz="35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временных представлений у дошкольников 4-5 лет </a:t>
            </a:r>
          </a:p>
          <a:p>
            <a:r>
              <a:rPr lang="ru-RU" sz="35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понятия «часть суток»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Выполнила :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Рыженкова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Татьяна Валерьевна</a:t>
            </a: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 – Петербург </a:t>
            </a:r>
          </a:p>
          <a:p>
            <a:r>
              <a:rPr lang="ru-RU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ds-cloc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42852"/>
            <a:ext cx="8286808" cy="65008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454448"/>
            <a:ext cx="3275856" cy="2403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>ВЕЧЕР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Тихий вечер наступает</a:t>
            </a:r>
          </a:p>
          <a:p>
            <a:pPr>
              <a:buNone/>
            </a:pPr>
            <a:r>
              <a:rPr lang="ru-RU" b="1" i="1" dirty="0" smtClean="0"/>
              <a:t>Солнце яркое зашло</a:t>
            </a:r>
          </a:p>
          <a:p>
            <a:pPr>
              <a:buNone/>
            </a:pPr>
            <a:r>
              <a:rPr lang="ru-RU" b="1" i="1" dirty="0" smtClean="0"/>
              <a:t>Мама чай подогревает – </a:t>
            </a:r>
          </a:p>
          <a:p>
            <a:pPr>
              <a:buNone/>
            </a:pPr>
            <a:r>
              <a:rPr lang="ru-RU" b="1" i="1" dirty="0" smtClean="0"/>
              <a:t>Время ужина пришло</a:t>
            </a:r>
          </a:p>
          <a:p>
            <a:endParaRPr lang="ru-RU" dirty="0"/>
          </a:p>
        </p:txBody>
      </p:sp>
      <p:pic>
        <p:nvPicPr>
          <p:cNvPr id="6" name="Рисунок 5" descr="0_74701_c56fb188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332656"/>
            <a:ext cx="302433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eche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913745"/>
            <a:ext cx="3744416" cy="2740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001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4077072"/>
            <a:ext cx="2406193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62-300x22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07395" y="2132856"/>
            <a:ext cx="3102210" cy="2285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ds-cloc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42852"/>
            <a:ext cx="8286808" cy="65008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>НОЧЬ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Луна плывёт по небосводу,</a:t>
            </a:r>
          </a:p>
          <a:p>
            <a:pPr>
              <a:buNone/>
            </a:pPr>
            <a:r>
              <a:rPr lang="ru-RU" b="1" i="1" dirty="0" smtClean="0"/>
              <a:t>Гирлянды звёзд вокруг горят</a:t>
            </a:r>
          </a:p>
          <a:p>
            <a:pPr>
              <a:buNone/>
            </a:pPr>
            <a:r>
              <a:rPr lang="ru-RU" b="1" i="1" dirty="0" smtClean="0"/>
              <a:t>Ночное время тихо ходит,</a:t>
            </a:r>
          </a:p>
          <a:p>
            <a:pPr>
              <a:buNone/>
            </a:pPr>
            <a:r>
              <a:rPr lang="ru-RU" b="1" i="1" dirty="0" smtClean="0"/>
              <a:t>Мои игрушки крепко спят</a:t>
            </a:r>
          </a:p>
        </p:txBody>
      </p:sp>
      <p:pic>
        <p:nvPicPr>
          <p:cNvPr id="4" name="Рисунок 3" descr="Detskiy_son_ss_thumb_medium300_2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124744"/>
            <a:ext cx="2857500" cy="27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No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501008"/>
            <a:ext cx="273630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3140.jpg"/>
          <p:cNvPicPr>
            <a:picLocks noChangeAspect="1"/>
          </p:cNvPicPr>
          <p:nvPr/>
        </p:nvPicPr>
        <p:blipFill>
          <a:blip r:embed="rId4" cstate="print">
            <a:lum bright="20000"/>
          </a:blip>
          <a:stretch>
            <a:fillRect/>
          </a:stretch>
        </p:blipFill>
        <p:spPr>
          <a:xfrm flipH="1">
            <a:off x="251520" y="188641"/>
            <a:ext cx="2376264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79f27192ce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933056"/>
            <a:ext cx="3220777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previe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99792" y="4581127"/>
            <a:ext cx="3096344" cy="2185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2447902_411.jpg"/>
          <p:cNvPicPr>
            <a:picLocks noChangeAspect="1"/>
          </p:cNvPicPr>
          <p:nvPr/>
        </p:nvPicPr>
        <p:blipFill>
          <a:blip r:embed="rId2" cstate="print">
            <a:lum bright="-1000"/>
          </a:blip>
          <a:stretch>
            <a:fillRect/>
          </a:stretch>
        </p:blipFill>
        <p:spPr>
          <a:xfrm>
            <a:off x="5868144" y="1340767"/>
            <a:ext cx="2962426" cy="3062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2448150_4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56992"/>
            <a:ext cx="3456384" cy="3223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Загадки про время суток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Петушок зарю встречает,</a:t>
            </a:r>
          </a:p>
          <a:p>
            <a:pPr>
              <a:buNone/>
            </a:pPr>
            <a:r>
              <a:rPr lang="ru-RU" dirty="0" smtClean="0"/>
              <a:t>Мама деток умывает,</a:t>
            </a:r>
          </a:p>
          <a:p>
            <a:pPr>
              <a:buNone/>
            </a:pPr>
            <a:r>
              <a:rPr lang="ru-RU" dirty="0" smtClean="0"/>
              <a:t>Иней на траве, как пудра.</a:t>
            </a:r>
          </a:p>
          <a:p>
            <a:pPr>
              <a:buNone/>
            </a:pPr>
            <a:r>
              <a:rPr lang="ru-RU" dirty="0" smtClean="0"/>
              <a:t>Что за время суток? (Утро)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Солнце в небе высоко,</a:t>
            </a:r>
          </a:p>
          <a:p>
            <a:pPr algn="ctr">
              <a:buNone/>
            </a:pPr>
            <a:r>
              <a:rPr lang="ru-RU" dirty="0" smtClean="0"/>
              <a:t>И до ночи далеко,</a:t>
            </a:r>
          </a:p>
          <a:p>
            <a:pPr algn="ctr">
              <a:buNone/>
            </a:pPr>
            <a:r>
              <a:rPr lang="ru-RU" dirty="0" smtClean="0"/>
              <a:t>Коротка деревьев тень.</a:t>
            </a:r>
          </a:p>
          <a:p>
            <a:pPr algn="ctr">
              <a:buNone/>
            </a:pPr>
            <a:r>
              <a:rPr lang="ru-RU" dirty="0" smtClean="0"/>
              <a:t>Что за время суток? (День)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2448048_43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80393"/>
            <a:ext cx="3168352" cy="2877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5721499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/>
              <a:t>День прошел. Садится солнце.</a:t>
            </a:r>
          </a:p>
          <a:p>
            <a:pPr algn="r">
              <a:buNone/>
            </a:pPr>
            <a:r>
              <a:rPr lang="ru-RU" dirty="0" smtClean="0"/>
              <a:t>Сумрак медленно крадется.</a:t>
            </a:r>
          </a:p>
          <a:p>
            <a:pPr algn="r">
              <a:buNone/>
            </a:pPr>
            <a:r>
              <a:rPr lang="ru-RU" dirty="0" smtClean="0"/>
              <a:t>Зажигайте лампы, свечи —</a:t>
            </a:r>
          </a:p>
          <a:p>
            <a:pPr algn="r">
              <a:buNone/>
            </a:pPr>
            <a:r>
              <a:rPr lang="ru-RU" dirty="0" smtClean="0"/>
              <a:t>Наступает темный... (вечер)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Солнце село. Свет погас.</a:t>
            </a:r>
          </a:p>
          <a:p>
            <a:pPr>
              <a:buNone/>
            </a:pPr>
            <a:r>
              <a:rPr lang="ru-RU" dirty="0" smtClean="0"/>
              <a:t>Спать пора всем. Поздний час.</a:t>
            </a:r>
          </a:p>
          <a:p>
            <a:pPr>
              <a:buNone/>
            </a:pPr>
            <a:r>
              <a:rPr lang="ru-RU" dirty="0" smtClean="0"/>
              <a:t>Улетел уж вечер прочь,</a:t>
            </a:r>
          </a:p>
          <a:p>
            <a:pPr>
              <a:buNone/>
            </a:pPr>
            <a:r>
              <a:rPr lang="ru-RU" dirty="0" smtClean="0"/>
              <a:t>А за ним крадется... (ночь)</a:t>
            </a:r>
          </a:p>
          <a:p>
            <a:endParaRPr lang="ru-RU" dirty="0"/>
          </a:p>
        </p:txBody>
      </p:sp>
      <p:pic>
        <p:nvPicPr>
          <p:cNvPr id="5" name="Рисунок 4" descr="52448177_427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32155" y="3140968"/>
            <a:ext cx="2641253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понятия времени.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Расширение представлений о частях суток, их характерных особенностях, последовательности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(утро, полдень, день, вечер, ночь)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определять части суток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Упражнять в умении ориентироваться в контрастных частях суток: день-ночь, вечер-утро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правильно употреблять эти термины в речи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8208912" cy="604867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В средней группе ориентировка во времени развивается у детей в основном в повседневной жизни. Важно, чтобы она базировалась на прочной чувственной основе. Педагог уточняет представление детей о частях суток, связывая их названия с тем, что делают дети и близкие им взрослые утром, днем, вечером, ночью.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Должна вестись беседа с детьми с целью уточнения их представления о сутках, к примеру: сначала воспитатель просит детей рассказать, что они делали до того, как пришли в детский сад, что утром делали в детском саду, что делают днем в детском саду и т. д. Таким образом воспитатель уточняет и обобщает, что дети делают в каждый из периодов суток. А в заключение говорит о том, что утро, полдень,  день, вечер и ночь — это части суток.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ds-cloc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42852"/>
            <a:ext cx="8286808" cy="65008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voshod-solnc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32656"/>
            <a:ext cx="219999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>УТРО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5482952" cy="3528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Утром сделал я зарядку,</a:t>
            </a:r>
          </a:p>
          <a:p>
            <a:pPr>
              <a:buNone/>
            </a:pPr>
            <a:r>
              <a:rPr lang="ru-RU" b="1" i="1" dirty="0" smtClean="0"/>
              <a:t>Вымыл руки и лицо</a:t>
            </a:r>
          </a:p>
          <a:p>
            <a:pPr>
              <a:buNone/>
            </a:pPr>
            <a:r>
              <a:rPr lang="ru-RU" b="1" i="1" dirty="0" smtClean="0"/>
              <a:t>На столе горячий завтрак:</a:t>
            </a:r>
          </a:p>
          <a:p>
            <a:pPr>
              <a:buNone/>
            </a:pPr>
            <a:r>
              <a:rPr lang="ru-RU" b="1" i="1" dirty="0" smtClean="0"/>
              <a:t>Каша с маслом и яйцо</a:t>
            </a:r>
          </a:p>
          <a:p>
            <a:endParaRPr lang="ru-RU" b="1" i="1" dirty="0"/>
          </a:p>
        </p:txBody>
      </p:sp>
      <p:pic>
        <p:nvPicPr>
          <p:cNvPr id="4" name="Рисунок 3" descr="sm_f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4653136"/>
            <a:ext cx="3229451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hastushki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3861048"/>
            <a:ext cx="201172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rebenok-kushaet.png"/>
          <p:cNvPicPr>
            <a:picLocks noChangeAspect="1"/>
          </p:cNvPicPr>
          <p:nvPr/>
        </p:nvPicPr>
        <p:blipFill>
          <a:blip r:embed="rId5" cstate="print"/>
          <a:srcRect r="41959" b="10900"/>
          <a:stretch>
            <a:fillRect/>
          </a:stretch>
        </p:blipFill>
        <p:spPr>
          <a:xfrm flipH="1">
            <a:off x="7020272" y="1556792"/>
            <a:ext cx="1980000" cy="2149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4242504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3861048"/>
            <a:ext cx="3373097" cy="244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6_html_m635a3ed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20072" y="2132856"/>
            <a:ext cx="1831082" cy="2543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ds-cloc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42852"/>
            <a:ext cx="8286808" cy="65008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>ПОЛДЕНЬ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Полдень. </a:t>
            </a:r>
            <a:r>
              <a:rPr lang="ru-RU" b="1" i="1" dirty="0"/>
              <a:t>С</a:t>
            </a:r>
            <a:r>
              <a:rPr lang="ru-RU" b="1" i="1" dirty="0" smtClean="0"/>
              <a:t>коро нам обедать,</a:t>
            </a:r>
          </a:p>
          <a:p>
            <a:pPr>
              <a:buNone/>
            </a:pPr>
            <a:r>
              <a:rPr lang="ru-RU" b="1" i="1" dirty="0" smtClean="0"/>
              <a:t>Половина дня прошла,</a:t>
            </a:r>
          </a:p>
          <a:p>
            <a:pPr>
              <a:buNone/>
            </a:pPr>
            <a:r>
              <a:rPr lang="ru-RU" b="1" i="1" dirty="0" smtClean="0"/>
              <a:t>У меня и у соседа</a:t>
            </a:r>
          </a:p>
          <a:p>
            <a:pPr>
              <a:buNone/>
            </a:pPr>
            <a:r>
              <a:rPr lang="ru-RU" b="1" i="1" dirty="0" smtClean="0"/>
              <a:t>Продолжаются дела</a:t>
            </a:r>
          </a:p>
          <a:p>
            <a:endParaRPr lang="ru-RU" dirty="0"/>
          </a:p>
        </p:txBody>
      </p:sp>
      <p:pic>
        <p:nvPicPr>
          <p:cNvPr id="5" name="Рисунок 4" descr="9iJ1rZPaLT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437112"/>
            <a:ext cx="2978867" cy="2253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й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933056"/>
            <a:ext cx="3528392" cy="2538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46165047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3690" y="476672"/>
            <a:ext cx="3070310" cy="2224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etskiy_sa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2564904"/>
            <a:ext cx="352161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yasnyy-pold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200" y="4725144"/>
            <a:ext cx="1800200" cy="1527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ds-cloc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42852"/>
            <a:ext cx="8286808" cy="65008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>ДЕНЬ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Над крышей солнышко сияет,</a:t>
            </a:r>
          </a:p>
          <a:p>
            <a:pPr>
              <a:buNone/>
            </a:pPr>
            <a:r>
              <a:rPr lang="ru-RU" b="1" i="1" dirty="0" smtClean="0"/>
              <a:t>От дуба на тропинке тень,</a:t>
            </a:r>
          </a:p>
          <a:p>
            <a:pPr>
              <a:buNone/>
            </a:pPr>
            <a:r>
              <a:rPr lang="ru-RU" b="1" i="1" dirty="0" smtClean="0"/>
              <a:t>В листве воробушке шныряют – </a:t>
            </a:r>
          </a:p>
          <a:p>
            <a:pPr>
              <a:buNone/>
            </a:pPr>
            <a:r>
              <a:rPr lang="ru-RU" b="1" i="1" dirty="0" smtClean="0"/>
              <a:t>За окнами гуляет день</a:t>
            </a:r>
            <a:endParaRPr lang="ru-RU" b="1" i="1" dirty="0"/>
          </a:p>
        </p:txBody>
      </p:sp>
      <p:pic>
        <p:nvPicPr>
          <p:cNvPr id="4" name="Рисунок 3" descr="5857364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564904"/>
            <a:ext cx="2593759" cy="1888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otrisovat_kopi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3861048"/>
            <a:ext cx="250641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149080"/>
            <a:ext cx="3272839" cy="2378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45623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188640"/>
            <a:ext cx="1954168" cy="2316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60e5d6241c8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4221088"/>
            <a:ext cx="2846302" cy="2032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327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Санкт-Петербургское государственное автономное дошкольное  образовательное учреждение детский сад  № 18  Калининского района  Санкт-Петербурга</vt:lpstr>
      <vt:lpstr>Цель: Формирование понятия времени. </vt:lpstr>
      <vt:lpstr>Слайд 3</vt:lpstr>
      <vt:lpstr>Слайд 4</vt:lpstr>
      <vt:lpstr>УТРО</vt:lpstr>
      <vt:lpstr>Слайд 6</vt:lpstr>
      <vt:lpstr>ПОЛДЕНЬ</vt:lpstr>
      <vt:lpstr>Слайд 8</vt:lpstr>
      <vt:lpstr>ДЕНЬ</vt:lpstr>
      <vt:lpstr>Слайд 10</vt:lpstr>
      <vt:lpstr>ВЕЧЕР</vt:lpstr>
      <vt:lpstr>Слайд 12</vt:lpstr>
      <vt:lpstr>НОЧЬ</vt:lpstr>
      <vt:lpstr>Загадки про время суток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OCS</dc:creator>
  <cp:lastModifiedBy>Dom</cp:lastModifiedBy>
  <cp:revision>24</cp:revision>
  <dcterms:created xsi:type="dcterms:W3CDTF">2015-01-28T20:41:25Z</dcterms:created>
  <dcterms:modified xsi:type="dcterms:W3CDTF">2017-09-21T12:50:56Z</dcterms:modified>
</cp:coreProperties>
</file>