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74" r:id="rId16"/>
    <p:sldId id="272" r:id="rId17"/>
    <p:sldId id="275" r:id="rId18"/>
    <p:sldId id="273" r:id="rId19"/>
    <p:sldId id="26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420B"/>
    <a:srgbClr val="DE660C"/>
    <a:srgbClr val="F642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71" autoAdjust="0"/>
  </p:normalViewPr>
  <p:slideViewPr>
    <p:cSldViewPr>
      <p:cViewPr>
        <p:scale>
          <a:sx n="70" d="100"/>
          <a:sy n="70" d="100"/>
        </p:scale>
        <p:origin x="-14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2FEAA5-11A4-4832-B502-426D07F56496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B33840-845E-4FC0-ADD5-0B5B35C293A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72;&#1084;&#1072;\Desktop\&#1089;&#1073;&#1077;&#1088;&#1077;&#1078;&#1077;&#1084;%20&#1074;&#1086;&#1076;&#1091;1\&#1044;&#1080;&#1076;&#1102;&#1083;&#1103;_-_&#1054;&#1082;&#1077;&#1072;&#1085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572428" cy="1470025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DE660C"/>
                </a:solidFill>
                <a:latin typeface="Gabriola" pitchFamily="82" charset="0"/>
              </a:rPr>
              <a:t>«Сбережем воду!»</a:t>
            </a:r>
            <a:endParaRPr lang="ru-RU" sz="9600" dirty="0">
              <a:solidFill>
                <a:srgbClr val="DE660C"/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3000372"/>
            <a:ext cx="5357850" cy="2328882"/>
          </a:xfrm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Исполнитель: Кузьмина Екатерина ,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Учащаяся 3  класса, «МБОУ СОШ №35»,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МБУДО «ДДТ», </a:t>
            </a:r>
            <a:r>
              <a:rPr lang="ru-RU" sz="1800" dirty="0" smtClean="0"/>
              <a:t>объединение «Игровая экологи»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Руководитель: Неживых Анна Александровна, педагог дополнительного образования МБУДО «ДДТ».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92933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Осинниковский городской округ, 2017</a:t>
            </a:r>
            <a:endParaRPr lang="ru-RU" dirty="0"/>
          </a:p>
        </p:txBody>
      </p:sp>
      <p:pic>
        <p:nvPicPr>
          <p:cNvPr id="3075" name="Picture 3" descr="C:\Users\мама\Desktop\Сбережем воду\water-its-life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071678"/>
            <a:ext cx="2802680" cy="3738754"/>
          </a:xfrm>
          <a:prstGeom prst="rect">
            <a:avLst/>
          </a:prstGeom>
          <a:noFill/>
        </p:spPr>
      </p:pic>
      <p:pic>
        <p:nvPicPr>
          <p:cNvPr id="7" name="Дидюля_-_Оке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429652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Школьники могут оказать большую помощь взрослым в охране водоемов: следить за чистотой воды, расчищать родники и ручьи, оберегать растения и животных.</a:t>
            </a:r>
            <a:endParaRPr lang="ru-RU" sz="2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7" name="Picture 3" descr="C:\Users\мама\Desktop\Сбережем воду\19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4714876" cy="2986094"/>
          </a:xfrm>
          <a:prstGeom prst="rect">
            <a:avLst/>
          </a:prstGeom>
          <a:noFill/>
        </p:spPr>
      </p:pic>
      <p:pic>
        <p:nvPicPr>
          <p:cNvPr id="11268" name="Picture 4" descr="C:\Users\мама\Desktop\Сбережем воду\78885e0be2eac92c8127aee414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1357298"/>
            <a:ext cx="4429125" cy="2952750"/>
          </a:xfrm>
          <a:prstGeom prst="rect">
            <a:avLst/>
          </a:prstGeom>
          <a:noFill/>
        </p:spPr>
      </p:pic>
      <p:pic>
        <p:nvPicPr>
          <p:cNvPr id="11269" name="Picture 5" descr="C:\Users\мама\Desktop\Сбережем воду\56F163FEA49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3519479"/>
            <a:ext cx="5189812" cy="333852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Вода в жизни животных</a:t>
            </a:r>
            <a:endParaRPr lang="ru-RU" dirty="0"/>
          </a:p>
        </p:txBody>
      </p:sp>
      <p:pic>
        <p:nvPicPr>
          <p:cNvPr id="10242" name="Picture 2" descr="C:\Users\мама\Desktop\Сбережем воду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214422"/>
            <a:ext cx="8550271" cy="5143536"/>
          </a:xfrm>
          <a:prstGeom prst="rect">
            <a:avLst/>
          </a:prstGeom>
          <a:noFill/>
        </p:spPr>
      </p:pic>
      <p:pic>
        <p:nvPicPr>
          <p:cNvPr id="10243" name="Picture 3" descr="C:\Users\мама\Desktop\Сбережем воду\slide_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09869" y="1166035"/>
            <a:ext cx="4448184" cy="5171684"/>
          </a:xfrm>
          <a:prstGeom prst="rect">
            <a:avLst/>
          </a:prstGeom>
          <a:noFill/>
        </p:spPr>
      </p:pic>
      <p:pic>
        <p:nvPicPr>
          <p:cNvPr id="10244" name="Picture 4" descr="C:\Users\мама\Desktop\Сбережем воду\5872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95076" y="1620185"/>
            <a:ext cx="6477770" cy="4332009"/>
          </a:xfrm>
          <a:prstGeom prst="rect">
            <a:avLst/>
          </a:prstGeom>
          <a:noFill/>
        </p:spPr>
      </p:pic>
    </p:spTree>
  </p:cSld>
  <p:clrMapOvr>
    <a:masterClrMapping/>
  </p:clrMapOvr>
  <p:transition advTm="1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DE660C"/>
                </a:solidFill>
              </a:rPr>
              <a:t>Экономим воду</a:t>
            </a:r>
            <a:endParaRPr lang="ru-RU" sz="6000" b="1" dirty="0">
              <a:solidFill>
                <a:srgbClr val="DE660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643338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Не оставляйте кран постоянно включенным во время чистки зубов;</a:t>
            </a:r>
          </a:p>
          <a:p>
            <a:r>
              <a:rPr lang="ru-RU" sz="3200" dirty="0" smtClean="0"/>
              <a:t>выключайте кран во время бритья;</a:t>
            </a:r>
          </a:p>
          <a:p>
            <a:r>
              <a:rPr lang="ru-RU" sz="3200" dirty="0" smtClean="0"/>
              <a:t>сократите время пребывания в душе;</a:t>
            </a:r>
          </a:p>
          <a:p>
            <a:r>
              <a:rPr lang="ru-RU" sz="3200" dirty="0" smtClean="0"/>
              <a:t>заполняйте ванну на 50%;</a:t>
            </a:r>
          </a:p>
          <a:p>
            <a:r>
              <a:rPr lang="ru-RU" sz="3200" dirty="0" smtClean="0"/>
              <a:t>не используйте унитаз как мусорное ведро;</a:t>
            </a:r>
          </a:p>
          <a:p>
            <a:r>
              <a:rPr lang="ru-RU" sz="3200" dirty="0" smtClean="0"/>
              <a:t>используйте металлокерамические вставки на краны.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5072074"/>
            <a:ext cx="68580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DE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Потому что без воды – 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DE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ни </a:t>
            </a:r>
            <a:r>
              <a:rPr lang="ru-RU" sz="4000" b="1" spc="50" dirty="0" err="1" smtClean="0">
                <a:ln w="11430"/>
                <a:solidFill>
                  <a:srgbClr val="DE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туды</a:t>
            </a:r>
            <a:r>
              <a:rPr lang="ru-RU" sz="4000" b="1" spc="50" dirty="0" smtClean="0">
                <a:ln w="11430"/>
                <a:solidFill>
                  <a:srgbClr val="DE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ни </a:t>
            </a:r>
            <a:r>
              <a:rPr lang="ru-RU" sz="4000" b="1" spc="50" dirty="0" err="1" smtClean="0">
                <a:ln w="11430"/>
                <a:solidFill>
                  <a:srgbClr val="DE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сюды</a:t>
            </a:r>
            <a:endParaRPr lang="ru-RU" sz="4000" b="1" cap="none" spc="50" dirty="0">
              <a:ln w="11430"/>
              <a:solidFill>
                <a:srgbClr val="DE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ма\Desktop\Сбережем воду\5f33ee46ee6b03641006d48f634d27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917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4000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Почему воду надо беречь?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3757610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00" b="1" dirty="0" smtClean="0"/>
              <a:t>	</a:t>
            </a:r>
            <a:r>
              <a:rPr lang="ru-RU" sz="1800" b="1" dirty="0" smtClean="0"/>
              <a:t>Дороже «обыкновенной» воды нет ничего на свете! Запасы пресной воды составляют всего 2,5% от общего количества воды и часть населения нашей планеты испытывает в ней острый недостаток. Основные запасы пресной воды сосредоточены в ледниках Антарктиды и Арктики. Иссякают запасы пресной воды из-за загрязнения ее стоками заводов, фабрик городов. Наша «живая» вода постепенно превращается в «мертвую».</a:t>
            </a:r>
            <a:endParaRPr lang="ru-RU" sz="900" b="1" dirty="0"/>
          </a:p>
        </p:txBody>
      </p:sp>
      <p:pic>
        <p:nvPicPr>
          <p:cNvPr id="2050" name="Picture 2" descr="C:\Users\мама\Desktop\Сбережем воду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571612"/>
            <a:ext cx="4084067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ма\Desktop\Сбережем воду\orig_d837e00b103029f0ac8a6428af61b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ма\Desktop\Сбережем воду\вод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09600" y="357166"/>
            <a:ext cx="8229600" cy="478634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территории нашей страны </a:t>
            </a:r>
            <a:r>
              <a:rPr kumimoji="0" lang="ru-RU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праздник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ВСЕМИРНЫЙ ДЕНЬ ВОДЫ</a:t>
            </a: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отмечается с 1995 года.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Его девизом является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ВОДА – ЭТО ЖИЗНЬ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призван подчеркнуть величайшее значение воды в нашей жизни.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980728"/>
            <a:ext cx="8401080" cy="3960440"/>
          </a:xfrm>
        </p:spPr>
        <p:txBody>
          <a:bodyPr>
            <a:noAutofit/>
          </a:bodyPr>
          <a:lstStyle/>
          <a:p>
            <a:pPr algn="ctr"/>
            <a:r>
              <a:rPr lang="ru-RU" sz="4600" b="1" u="sng" dirty="0" smtClean="0">
                <a:solidFill>
                  <a:srgbClr val="DE660C"/>
                </a:solidFill>
              </a:rPr>
              <a:t>ЧЕЛОВЕК, ЗАПОМНИ НАВСЕГДА: </a:t>
            </a:r>
            <a:br>
              <a:rPr lang="ru-RU" sz="4600" b="1" u="sng" dirty="0" smtClean="0">
                <a:solidFill>
                  <a:srgbClr val="DE660C"/>
                </a:solidFill>
              </a:rPr>
            </a:br>
            <a:r>
              <a:rPr lang="ru-RU" sz="4600" b="1" u="sng" dirty="0" smtClean="0">
                <a:solidFill>
                  <a:srgbClr val="DE660C"/>
                </a:solidFill>
              </a:rPr>
              <a:t>СИМВОЛ ЖИЗНИ НА ЗЕМЛЕ  - ВОДА!</a:t>
            </a:r>
            <a:br>
              <a:rPr lang="ru-RU" sz="4600" b="1" u="sng" dirty="0" smtClean="0">
                <a:solidFill>
                  <a:srgbClr val="DE660C"/>
                </a:solidFill>
              </a:rPr>
            </a:br>
            <a:r>
              <a:rPr lang="ru-RU" sz="4600" b="1" u="sng" dirty="0" smtClean="0">
                <a:solidFill>
                  <a:srgbClr val="DE660C"/>
                </a:solidFill>
              </a:rPr>
              <a:t>ЭКОНОМЬ ЕЕ И БЕРЕГИ – </a:t>
            </a:r>
            <a:br>
              <a:rPr lang="ru-RU" sz="4600" b="1" u="sng" dirty="0" smtClean="0">
                <a:solidFill>
                  <a:srgbClr val="DE660C"/>
                </a:solidFill>
              </a:rPr>
            </a:br>
            <a:r>
              <a:rPr lang="ru-RU" sz="4600" b="1" u="sng" dirty="0" smtClean="0">
                <a:solidFill>
                  <a:srgbClr val="DE660C"/>
                </a:solidFill>
              </a:rPr>
              <a:t>МЫ ВЕДЬ НА ПЛАНЕТЕ НЕ ОДНИ!</a:t>
            </a:r>
            <a:endParaRPr lang="ru-RU" sz="4600" b="1" u="sng" dirty="0">
              <a:solidFill>
                <a:srgbClr val="DE660C"/>
              </a:solidFill>
            </a:endParaRPr>
          </a:p>
        </p:txBody>
      </p:sp>
    </p:spTree>
  </p:cSld>
  <p:clrMapOvr>
    <a:masterClrMapping/>
  </p:clrMapOvr>
  <p:transition spd="slow" advTm="9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мама\Desktop\Сбережем воду\11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449298" cy="4143404"/>
          </a:xfrm>
          <a:prstGeom prst="rect">
            <a:avLst/>
          </a:prstGeom>
          <a:noFill/>
        </p:spPr>
      </p:pic>
      <p:pic>
        <p:nvPicPr>
          <p:cNvPr id="5124" name="Picture 4" descr="C:\Users\мама\Desktop\Сбережем воду\353119-sep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77949" y="0"/>
            <a:ext cx="7366051" cy="4143404"/>
          </a:xfrm>
          <a:prstGeom prst="rect">
            <a:avLst/>
          </a:prstGeom>
          <a:noFill/>
        </p:spPr>
      </p:pic>
      <p:pic>
        <p:nvPicPr>
          <p:cNvPr id="5125" name="Picture 5" descr="C:\Users\мама\Desktop\Сбережем воду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3000372"/>
            <a:ext cx="6172207" cy="3857629"/>
          </a:xfrm>
          <a:prstGeom prst="rect">
            <a:avLst/>
          </a:prstGeom>
          <a:noFill/>
        </p:spPr>
      </p:pic>
      <p:pic>
        <p:nvPicPr>
          <p:cNvPr id="5126" name="Picture 6" descr="C:\Users\мама\Desktop\Сбережем воду\wallpapers_1178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2678900"/>
            <a:ext cx="5572132" cy="4179100"/>
          </a:xfrm>
          <a:prstGeom prst="rect">
            <a:avLst/>
          </a:prstGeom>
          <a:noFill/>
        </p:spPr>
      </p:pic>
      <p:pic>
        <p:nvPicPr>
          <p:cNvPr id="5127" name="Picture 7" descr="C:\Users\мама\Desktop\Сбережем воду\zebry-pyut-vod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512" y="476672"/>
            <a:ext cx="8617989" cy="5733256"/>
          </a:xfrm>
          <a:prstGeom prst="rect">
            <a:avLst/>
          </a:prstGeom>
          <a:noFill/>
        </p:spPr>
      </p:pic>
    </p:spTree>
  </p:cSld>
  <p:clrMapOvr>
    <a:masterClrMapping/>
  </p:clrMapOvr>
  <p:transition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\Desktop\Сбережем воду\6ac42679c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693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291052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E660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Давайте беречь воду!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E660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Беречь как самое большое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DE660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 мире богатство!</a:t>
            </a:r>
            <a:endParaRPr lang="ru-RU" sz="6000" b="1" cap="none" spc="0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DE660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 advTm="9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мама\Desktop\Сбережем воду\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463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7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мама\Desktop\Сбережем воду\sportfactor_services_img1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214422"/>
            <a:ext cx="59293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3420B"/>
                </a:solidFill>
                <a:latin typeface="Monotype Corsiva" pitchFamily="66" charset="0"/>
              </a:rPr>
              <a:t>Благодарю</a:t>
            </a:r>
          </a:p>
          <a:p>
            <a:pPr algn="ctr"/>
            <a:r>
              <a:rPr lang="ru-RU" sz="96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3420B"/>
                </a:solidFill>
                <a:latin typeface="Monotype Corsiva" pitchFamily="66" charset="0"/>
              </a:rPr>
              <a:t>за внимание!</a:t>
            </a:r>
            <a:endParaRPr lang="ru-RU" sz="9600" b="1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3420B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ма\Desktop\Сбережем воду\image_image_244210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407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704088"/>
            <a:ext cx="6215106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DE660C"/>
                </a:solidFill>
                <a:latin typeface="+mn-lt"/>
              </a:rPr>
              <a:t>Сбережем воду!</a:t>
            </a:r>
            <a:endParaRPr lang="ru-RU" sz="6600" b="1" dirty="0">
              <a:solidFill>
                <a:srgbClr val="DE660C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428736"/>
            <a:ext cx="4114800" cy="5143536"/>
          </a:xfrm>
        </p:spPr>
        <p:txBody>
          <a:bodyPr>
            <a:noAutofit/>
          </a:bodyPr>
          <a:lstStyle/>
          <a:p>
            <a:pPr marL="3175" indent="-3175" algn="ctr">
              <a:buNone/>
            </a:pPr>
            <a:r>
              <a:rPr lang="ru-RU" sz="1900" dirty="0" smtClean="0">
                <a:latin typeface="+mj-lt"/>
              </a:rPr>
              <a:t>В настоящее время проблема загрязнения водной среды является очень актуальной, т.к. сейчас люди забывают всем известное выражение «Вода – это жизнь». Человек не может прожить без воды более трех суток, но, </a:t>
            </a:r>
            <a:r>
              <a:rPr lang="ru-RU" sz="1900" smtClean="0">
                <a:latin typeface="+mj-lt"/>
              </a:rPr>
              <a:t>даже понимая </a:t>
            </a:r>
            <a:r>
              <a:rPr lang="ru-RU" sz="1900" dirty="0" smtClean="0">
                <a:latin typeface="+mj-lt"/>
              </a:rPr>
              <a:t>всю важность воды в его жизни, продолжает наносить ей вред, безвозвратно изменяя ее естественный режим сбросами и отходами. Вода - не только условие жизни индивидуального организма, без нее невозможно было бы существование биосферы, жизни на Земле, поскольку круговорот веществ и энергии в биосфере возможен только с участием воды.</a:t>
            </a:r>
            <a:endParaRPr lang="ru-RU" sz="1900" dirty="0">
              <a:latin typeface="+mj-lt"/>
            </a:endParaRPr>
          </a:p>
        </p:txBody>
      </p:sp>
      <p:pic>
        <p:nvPicPr>
          <p:cNvPr id="4098" name="Picture 2" descr="C:\Users\мама\Desktop\Сбережем воду\hands-water-oce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714488"/>
            <a:ext cx="4348648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DE660C"/>
                </a:solidFill>
              </a:rPr>
              <a:t>Что я могу сделать, чтобы сберечь воду?</a:t>
            </a:r>
            <a:endParaRPr lang="ru-RU" b="1" dirty="0">
              <a:solidFill>
                <a:srgbClr val="DE660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r>
              <a:rPr lang="ru-RU" dirty="0" smtClean="0"/>
              <a:t>Не загрязнять водоемы!</a:t>
            </a:r>
          </a:p>
          <a:p>
            <a:r>
              <a:rPr lang="ru-RU" dirty="0" smtClean="0"/>
              <a:t>Беречь воду! (не расходовать ее по пустякам)</a:t>
            </a:r>
            <a:endParaRPr lang="ru-RU" dirty="0"/>
          </a:p>
        </p:txBody>
      </p:sp>
      <p:pic>
        <p:nvPicPr>
          <p:cNvPr id="6146" name="Picture 2" descr="C:\Users\мама\Desktop\Сбережем воду\44f9b5839390ec7c91413b99e27dfb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096" y="3071810"/>
            <a:ext cx="4762533" cy="3571900"/>
          </a:xfrm>
          <a:prstGeom prst="rect">
            <a:avLst/>
          </a:prstGeom>
          <a:noFill/>
        </p:spPr>
      </p:pic>
      <p:pic>
        <p:nvPicPr>
          <p:cNvPr id="6147" name="Picture 3" descr="C:\Users\мама\Desktop\Сбережем воду\ekonomiya-vody-utechka-6-e14586186294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214686"/>
            <a:ext cx="4878363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8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ма\Desktop\Сбережем воду\d6036ec0-2619-4b21-8654-0aab44619e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6"/>
            <a:ext cx="9144000" cy="685829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0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543824" cy="79608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DE660C"/>
                </a:solidFill>
              </a:rPr>
              <a:t>Охраняем водоемы</a:t>
            </a:r>
            <a:endParaRPr lang="ru-RU" sz="5400" b="1" dirty="0">
              <a:solidFill>
                <a:srgbClr val="DE660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3686172" cy="489586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  <a:tabLst>
                <a:tab pos="539750" algn="l"/>
              </a:tabLst>
            </a:pPr>
            <a:r>
              <a:rPr lang="ru-RU" dirty="0" smtClean="0"/>
              <a:t>Считается, что именно </a:t>
            </a:r>
            <a:r>
              <a:rPr lang="ru-RU" b="1" i="1" u="sng" dirty="0" smtClean="0"/>
              <a:t>вода стала прародительницей всего живого на Земле</a:t>
            </a:r>
            <a:r>
              <a:rPr lang="ru-RU" dirty="0" smtClean="0"/>
              <a:t>. Поэтому и </a:t>
            </a:r>
            <a:r>
              <a:rPr lang="ru-RU" b="1" i="1" u="sng" dirty="0" smtClean="0"/>
              <a:t>не может ничто живое на земле существовать без воды</a:t>
            </a:r>
            <a:r>
              <a:rPr lang="ru-RU" dirty="0" smtClean="0"/>
              <a:t>. Вода – это жизнь. Поэтому, </a:t>
            </a:r>
            <a:r>
              <a:rPr lang="ru-RU" b="1" i="1" dirty="0" smtClean="0"/>
              <a:t>загрязняя водоемы на планете и осушая их, мы лишаем себя жизни, </a:t>
            </a:r>
            <a:r>
              <a:rPr lang="ru-RU" dirty="0" smtClean="0"/>
              <a:t>в самом прямом смысле этого слова.</a:t>
            </a:r>
            <a:endParaRPr lang="ru-RU" dirty="0"/>
          </a:p>
        </p:txBody>
      </p:sp>
      <p:pic>
        <p:nvPicPr>
          <p:cNvPr id="7170" name="Picture 2" descr="C:\Users\мама\Desktop\Сбережем воду\1229498736_00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85926"/>
            <a:ext cx="4762500" cy="42957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сохранить воду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 загрязнения?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ru-RU" sz="2800" dirty="0" smtClean="0"/>
              <a:t>Строить очистные сооружения;</a:t>
            </a:r>
          </a:p>
          <a:p>
            <a:r>
              <a:rPr lang="ru-RU" sz="2800" dirty="0" smtClean="0"/>
              <a:t>контролировать уровень загрязнения воды;</a:t>
            </a:r>
          </a:p>
          <a:p>
            <a:r>
              <a:rPr lang="ru-RU" sz="2800" dirty="0" smtClean="0"/>
              <a:t>сажать и охранять растения по берегам водоемов;</a:t>
            </a:r>
          </a:p>
          <a:p>
            <a:r>
              <a:rPr lang="ru-RU" sz="2800" dirty="0" smtClean="0"/>
              <a:t>не бросать в воду мусор, камни, ветки деревьев;</a:t>
            </a:r>
          </a:p>
          <a:p>
            <a:r>
              <a:rPr lang="ru-RU" sz="2800" dirty="0" smtClean="0"/>
              <a:t>беречь родники, не замусоривать землю возле них, беречь деревья на берегах рек и озер;</a:t>
            </a:r>
          </a:p>
          <a:p>
            <a:r>
              <a:rPr lang="ru-RU" sz="2800" dirty="0" smtClean="0"/>
              <a:t>оберегать открытые колодцы, не бросать в них мусор.</a:t>
            </a:r>
          </a:p>
          <a:p>
            <a:endParaRPr lang="ru-RU" dirty="0"/>
          </a:p>
        </p:txBody>
      </p:sp>
    </p:spTree>
  </p:cSld>
  <p:clrMapOvr>
    <a:masterClrMapping/>
  </p:clrMapOvr>
  <p:transition advTm="1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DE660C"/>
                </a:solidFill>
              </a:rPr>
              <a:t/>
            </a:r>
            <a:br>
              <a:rPr lang="ru-RU" sz="1600" b="1" dirty="0" smtClean="0">
                <a:solidFill>
                  <a:srgbClr val="DE660C"/>
                </a:solidFill>
              </a:rPr>
            </a:br>
            <a:r>
              <a:rPr lang="ru-RU" sz="3200" b="1" dirty="0" smtClean="0">
                <a:solidFill>
                  <a:srgbClr val="DE660C"/>
                </a:solidFill>
              </a:rPr>
              <a:t/>
            </a:r>
            <a:br>
              <a:rPr lang="ru-RU" sz="3200" b="1" dirty="0" smtClean="0">
                <a:solidFill>
                  <a:srgbClr val="DE660C"/>
                </a:solidFill>
              </a:rPr>
            </a:br>
            <a:r>
              <a:rPr lang="ru-RU" sz="3200" b="1" dirty="0" smtClean="0">
                <a:solidFill>
                  <a:srgbClr val="DE660C"/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Водоемы  - это хранилище пресной воды, место отдыха и обитания живых организмов.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3757610" cy="113633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Водоёмы должны быть чистыми!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3071810"/>
            <a:ext cx="35719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В водоемы не должны попадать сточные воды заводов, ферм, удобрения и ядохимикаты с полей, бензин и смазочное масло, различный мусор!</a:t>
            </a:r>
          </a:p>
          <a:p>
            <a:endParaRPr lang="ru-RU" dirty="0"/>
          </a:p>
        </p:txBody>
      </p:sp>
      <p:pic>
        <p:nvPicPr>
          <p:cNvPr id="9219" name="Picture 3" descr="C:\Users\мама\Desktop\Сбережем воду\prom_st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3363392"/>
            <a:ext cx="4857752" cy="3494608"/>
          </a:xfrm>
          <a:prstGeom prst="rect">
            <a:avLst/>
          </a:prstGeom>
          <a:noFill/>
        </p:spPr>
      </p:pic>
      <p:pic>
        <p:nvPicPr>
          <p:cNvPr id="9220" name="Picture 4" descr="C:\Users\мама\Desktop\Сбережем воду\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071546"/>
            <a:ext cx="4857752" cy="2726142"/>
          </a:xfrm>
          <a:prstGeom prst="rect">
            <a:avLst/>
          </a:prstGeom>
          <a:noFill/>
        </p:spPr>
      </p:pic>
    </p:spTree>
  </p:cSld>
  <p:clrMapOvr>
    <a:masterClrMapping/>
  </p:clrMapOvr>
  <p:transition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449</Words>
  <Application>Microsoft Office PowerPoint</Application>
  <PresentationFormat>Экран (4:3)</PresentationFormat>
  <Paragraphs>47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«Сбережем воду!»</vt:lpstr>
      <vt:lpstr>Слайд 2</vt:lpstr>
      <vt:lpstr>Слайд 3</vt:lpstr>
      <vt:lpstr>Сбережем воду!</vt:lpstr>
      <vt:lpstr>Что я могу сделать, чтобы сберечь воду?</vt:lpstr>
      <vt:lpstr>Слайд 6</vt:lpstr>
      <vt:lpstr>Охраняем водоемы</vt:lpstr>
      <vt:lpstr>Как сохранить воду  от загрязнения?</vt:lpstr>
      <vt:lpstr>   Водоемы  - это хранилище пресной воды, место отдыха и обитания живых организмов.</vt:lpstr>
      <vt:lpstr>Школьники могут оказать большую помощь взрослым в охране водоемов: следить за чистотой воды, расчищать родники и ручьи, оберегать растения и животных.</vt:lpstr>
      <vt:lpstr>Вода в жизни животных</vt:lpstr>
      <vt:lpstr>Экономим воду</vt:lpstr>
      <vt:lpstr>Слайд 13</vt:lpstr>
      <vt:lpstr>Почему воду надо беречь?</vt:lpstr>
      <vt:lpstr>Слайд 15</vt:lpstr>
      <vt:lpstr>Слайд 16</vt:lpstr>
      <vt:lpstr>ЧЕЛОВЕК, ЗАПОМНИ НАВСЕГДА:  СИМВОЛ ЖИЗНИ НА ЗЕМЛЕ  - ВОДА! ЭКОНОМЬ ЕЕ И БЕРЕГИ –  МЫ ВЕДЬ НА ПЛАНЕТЕ НЕ ОДНИ!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«Сбережем воду!»</dc:title>
  <dc:creator>мама</dc:creator>
  <cp:lastModifiedBy>Мама</cp:lastModifiedBy>
  <cp:revision>73</cp:revision>
  <dcterms:created xsi:type="dcterms:W3CDTF">2017-04-15T11:08:28Z</dcterms:created>
  <dcterms:modified xsi:type="dcterms:W3CDTF">2017-09-21T07:05:31Z</dcterms:modified>
</cp:coreProperties>
</file>