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3" r:id="rId6"/>
    <p:sldId id="262" r:id="rId7"/>
    <p:sldId id="264" r:id="rId8"/>
    <p:sldId id="266" r:id="rId9"/>
    <p:sldId id="265" r:id="rId10"/>
    <p:sldId id="25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85F8A9-E9CE-48B2-B30D-F0885E53FC58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C6271-AAC4-4E42-BA2D-9244A56F94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111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C6271-AAC4-4E42-BA2D-9244A56F94D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AA93-C804-40CF-AFF4-0BE4D72C1CE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DFEB-4340-45B8-A4CF-7DB896D40B9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AA93-C804-40CF-AFF4-0BE4D72C1CE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DFEB-4340-45B8-A4CF-7DB896D40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AA93-C804-40CF-AFF4-0BE4D72C1CE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DFEB-4340-45B8-A4CF-7DB896D40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AA93-C804-40CF-AFF4-0BE4D72C1CE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DFEB-4340-45B8-A4CF-7DB896D40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AA93-C804-40CF-AFF4-0BE4D72C1CE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DFEB-4340-45B8-A4CF-7DB896D40B9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AA93-C804-40CF-AFF4-0BE4D72C1CE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DFEB-4340-45B8-A4CF-7DB896D40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AA93-C804-40CF-AFF4-0BE4D72C1CE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DFEB-4340-45B8-A4CF-7DB896D40B9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AA93-C804-40CF-AFF4-0BE4D72C1CE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DFEB-4340-45B8-A4CF-7DB896D40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AA93-C804-40CF-AFF4-0BE4D72C1CE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DFEB-4340-45B8-A4CF-7DB896D40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AA93-C804-40CF-AFF4-0BE4D72C1CE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DFEB-4340-45B8-A4CF-7DB896D40B9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AA93-C804-40CF-AFF4-0BE4D72C1CE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DFEB-4340-45B8-A4CF-7DB896D40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58AAA93-C804-40CF-AFF4-0BE4D72C1CE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8775DFEB-4340-45B8-A4CF-7DB896D40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-747464"/>
            <a:ext cx="6264696" cy="3600400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Безопасное        </a:t>
            </a:r>
            <a:r>
              <a:rPr lang="ru-RU" sz="6000" b="1" i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селфи</a:t>
            </a:r>
            <a:endParaRPr lang="ru-RU" sz="6000" b="1" i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132856"/>
            <a:ext cx="3384376" cy="4526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420888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              БЕРЕГИТЕ </a:t>
            </a:r>
            <a:r>
              <a:rPr lang="ru-RU" b="1" i="1" dirty="0" smtClean="0">
                <a:solidFill>
                  <a:srgbClr val="FF0000"/>
                </a:solidFill>
              </a:rPr>
              <a:t>СЕБЯ!!!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&amp;Icy;&amp;ncy;&amp;scy;&amp;tcy;&amp;rcy;&amp;ucy;&amp;kcy;&amp;tscy;&amp;icy;&amp;yacy; &amp;pcy;&amp;ocy; &amp;bcy;&amp;iecy;&amp;zcy;&amp;ocy;&amp;pcy;&amp;acy;&amp;scy;&amp;ncy;&amp;ocy;&amp;mcy;&amp;ucy; &amp;scy;&amp;iecy;&amp;lcy;&amp;f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379189"/>
            <a:ext cx="8568952" cy="60021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rpcdn.ruposters.ru/newsbody/b/b3794e137d078ab4f142f53c6d8eb3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576" y="620688"/>
            <a:ext cx="7668852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rpcdn.ruposters.ru/newsbody/1/1dfd5b8f216a25c6e69a85ca2287e8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90" y="692696"/>
            <a:ext cx="8092205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rpcdn.ruposters.ru/newsbody/1/185bd0018c753fd1cf5eddc78f1685b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576" y="244946"/>
            <a:ext cx="7560840" cy="6562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rpcdn.ruposters.ru/newsbody/5/52efc55bd1be03216139bbb61fbdcd4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620688"/>
            <a:ext cx="8070032" cy="5376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s://rpcdn.ruposters.ru/newsbody/7/74275f07bc12daf828b2e4ae49521b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584" y="279112"/>
            <a:ext cx="7992888" cy="63313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informdetox.com.s3-eu-central-1.amazonaws.com/wp-content/uploads/2015/07/Untitled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821" y="0"/>
            <a:ext cx="9241235" cy="69302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3490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Помните</a:t>
            </a:r>
            <a:r>
              <a:rPr lang="ru-RU" b="1" u="sng" dirty="0" smtClean="0">
                <a:solidFill>
                  <a:srgbClr val="FF0000"/>
                </a:solidFill>
              </a:rPr>
              <a:t>: </a:t>
            </a:r>
            <a:r>
              <a:rPr lang="ru-RU" dirty="0" smtClean="0"/>
              <a:t>когда </a:t>
            </a:r>
            <a:r>
              <a:rPr lang="ru-RU" dirty="0" smtClean="0"/>
              <a:t>человек пытается сфотографировать сам себя - у него рассеяно внимание. Делайте </a:t>
            </a:r>
            <a:r>
              <a:rPr lang="ru-RU" dirty="0" err="1" smtClean="0"/>
              <a:t>селфи</a:t>
            </a:r>
            <a:r>
              <a:rPr lang="ru-RU" dirty="0" smtClean="0"/>
              <a:t>, лишь убедившись, что вы находитесь в безопасном месте и вашей жизни ничего не угрожает!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36</TotalTime>
  <Words>40</Words>
  <Application>Microsoft Office PowerPoint</Application>
  <PresentationFormat>Экран (4:3)</PresentationFormat>
  <Paragraphs>4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Ясность</vt:lpstr>
      <vt:lpstr>Безопасное        селфи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БЕРЕГИТЕ СЕБЯ!!!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 Windows</cp:lastModifiedBy>
  <cp:revision>8</cp:revision>
  <dcterms:created xsi:type="dcterms:W3CDTF">2013-06-25T14:10:16Z</dcterms:created>
  <dcterms:modified xsi:type="dcterms:W3CDTF">2017-09-21T12:39:15Z</dcterms:modified>
</cp:coreProperties>
</file>