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5" r:id="rId2"/>
    <p:sldId id="266" r:id="rId3"/>
    <p:sldId id="268" r:id="rId4"/>
    <p:sldId id="269" r:id="rId5"/>
    <p:sldId id="259" r:id="rId6"/>
    <p:sldId id="270" r:id="rId7"/>
    <p:sldId id="262" r:id="rId8"/>
    <p:sldId id="27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EC3B-28BB-4F0A-B374-2072B1C532E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56259-4573-4122-993E-CA022369A3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56259-4573-4122-993E-CA022369A31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10" Type="http://schemas.openxmlformats.org/officeDocument/2006/relationships/image" Target="../media/image14.gif"/><Relationship Id="rId4" Type="http://schemas.openxmlformats.org/officeDocument/2006/relationships/image" Target="../media/image8.jpeg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16.png"/><Relationship Id="rId7" Type="http://schemas.openxmlformats.org/officeDocument/2006/relationships/image" Target="../media/image1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9.gif"/><Relationship Id="rId9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8.jpeg"/><Relationship Id="rId7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8.jpeg"/><Relationship Id="rId7" Type="http://schemas.openxmlformats.org/officeDocument/2006/relationships/image" Target="../media/image1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5357818" y="4429132"/>
            <a:ext cx="3786182" cy="2143140"/>
            <a:chOff x="857224" y="1071546"/>
            <a:chExt cx="3571868" cy="1940715"/>
          </a:xfrm>
        </p:grpSpPr>
        <p:pic>
          <p:nvPicPr>
            <p:cNvPr id="4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071546"/>
              <a:ext cx="3571868" cy="1940715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357298"/>
              <a:ext cx="1571636" cy="1335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" name="Группа 8"/>
          <p:cNvGrpSpPr/>
          <p:nvPr/>
        </p:nvGrpSpPr>
        <p:grpSpPr>
          <a:xfrm>
            <a:off x="357158" y="428604"/>
            <a:ext cx="3429024" cy="1928826"/>
            <a:chOff x="3071802" y="4000504"/>
            <a:chExt cx="3571868" cy="1940715"/>
          </a:xfrm>
        </p:grpSpPr>
        <p:pic>
          <p:nvPicPr>
            <p:cNvPr id="10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1802" y="4000504"/>
              <a:ext cx="3571868" cy="1940715"/>
            </a:xfrm>
            <a:prstGeom prst="rect">
              <a:avLst/>
            </a:prstGeom>
            <a:noFill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71935" y="4286258"/>
              <a:ext cx="1785949" cy="1288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Прямоугольник 11"/>
          <p:cNvSpPr/>
          <p:nvPr/>
        </p:nvSpPr>
        <p:spPr>
          <a:xfrm>
            <a:off x="928662" y="2428868"/>
            <a:ext cx="771530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Схемы приставок пространственного значения в глаголах движения</a:t>
            </a:r>
            <a:endParaRPr lang="ru-RU" sz="4000" dirty="0" smtClean="0"/>
          </a:p>
          <a:p>
            <a:pPr algn="ctr"/>
            <a:endParaRPr lang="ru-RU" sz="54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428596" y="4286232"/>
            <a:ext cx="4143404" cy="2571768"/>
            <a:chOff x="642910" y="4572008"/>
            <a:chExt cx="3812948" cy="2071702"/>
          </a:xfrm>
        </p:grpSpPr>
        <p:pic>
          <p:nvPicPr>
            <p:cNvPr id="13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4572008"/>
              <a:ext cx="3812948" cy="2071702"/>
            </a:xfrm>
            <a:prstGeom prst="rect">
              <a:avLst/>
            </a:prstGeom>
            <a:noFill/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643042" y="4929198"/>
              <a:ext cx="1704975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8" name="Группа 17"/>
          <p:cNvGrpSpPr/>
          <p:nvPr/>
        </p:nvGrpSpPr>
        <p:grpSpPr>
          <a:xfrm>
            <a:off x="4929190" y="214290"/>
            <a:ext cx="4000496" cy="2143140"/>
            <a:chOff x="4749061" y="4143380"/>
            <a:chExt cx="3966311" cy="2155029"/>
          </a:xfrm>
        </p:grpSpPr>
        <p:pic>
          <p:nvPicPr>
            <p:cNvPr id="14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49061" y="4143380"/>
              <a:ext cx="3966311" cy="2155029"/>
            </a:xfrm>
            <a:prstGeom prst="rect">
              <a:avLst/>
            </a:prstGeom>
            <a:noFill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143636" y="4429132"/>
              <a:ext cx="1714512" cy="148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00496" y="3357562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 </a:t>
            </a:r>
            <a:endParaRPr lang="ru-RU" sz="28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785918" y="1000108"/>
            <a:ext cx="5214974" cy="2928958"/>
            <a:chOff x="2214546" y="3357562"/>
            <a:chExt cx="4816634" cy="2637711"/>
          </a:xfrm>
        </p:grpSpPr>
        <p:pic>
          <p:nvPicPr>
            <p:cNvPr id="9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14546" y="3357562"/>
              <a:ext cx="4816634" cy="2637711"/>
            </a:xfrm>
            <a:prstGeom prst="rect">
              <a:avLst/>
            </a:prstGeom>
            <a:noFill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14744" y="3786190"/>
              <a:ext cx="2082080" cy="1823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Прямоугольник 10"/>
          <p:cNvSpPr/>
          <p:nvPr/>
        </p:nvSpPr>
        <p:spPr>
          <a:xfrm>
            <a:off x="642910" y="4071942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в словах-действиях начало ПЕРЕ- говорит нам о перемещении через предмет или с одного предмета на другой.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0/skazochnyiy-fon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5" name="Picture 11" descr="http://rozovyisad.ru/published/publicdata/GBXCOUNT275/attachments/SC/products_pictures/30153_enl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1714488"/>
            <a:ext cx="5629275" cy="3162301"/>
          </a:xfrm>
          <a:prstGeom prst="rect">
            <a:avLst/>
          </a:prstGeom>
          <a:noFill/>
        </p:spPr>
      </p:pic>
      <p:pic>
        <p:nvPicPr>
          <p:cNvPr id="12" name="Picture 4" descr="текст при наведени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429356" y="1428736"/>
            <a:ext cx="2714644" cy="2928958"/>
          </a:xfrm>
          <a:prstGeom prst="rect">
            <a:avLst/>
          </a:prstGeom>
          <a:noFill/>
        </p:spPr>
      </p:pic>
      <p:pic>
        <p:nvPicPr>
          <p:cNvPr id="13" name="Picture 8" descr="http://smayls.ru/data/smiles/animashki-sobaki-120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357950" y="928670"/>
            <a:ext cx="4786314" cy="3214686"/>
          </a:xfrm>
          <a:prstGeom prst="rect">
            <a:avLst/>
          </a:prstGeom>
          <a:noFill/>
        </p:spPr>
      </p:pic>
      <p:pic>
        <p:nvPicPr>
          <p:cNvPr id="14" name="Picture 7" descr="http://ong.social/media/com_easysocial/photos/2828/48735/ani-bird-blue_thumbnail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15206" y="3143248"/>
            <a:ext cx="2286016" cy="1600211"/>
          </a:xfrm>
          <a:prstGeom prst="rect">
            <a:avLst/>
          </a:prstGeom>
          <a:noFill/>
        </p:spPr>
      </p:pic>
      <p:pic>
        <p:nvPicPr>
          <p:cNvPr id="15" name="Picture 19" descr="http://nborn.ru/published/publicdata/USER6037SITE/attachments/SC/products_pictures/zabavna_mashinka_7_en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22463" y="2714620"/>
            <a:ext cx="1643074" cy="1837958"/>
          </a:xfrm>
          <a:prstGeom prst="rect">
            <a:avLst/>
          </a:prstGeom>
          <a:noFill/>
        </p:spPr>
      </p:pic>
      <p:pic>
        <p:nvPicPr>
          <p:cNvPr id="16" name="Picture 8" descr="http://www.imagenesanimadas.net/Animales/Gusanos/gusano07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5572132" y="2786058"/>
            <a:ext cx="1143008" cy="727609"/>
          </a:xfrm>
          <a:prstGeom prst="rect">
            <a:avLst/>
          </a:prstGeom>
          <a:noFill/>
        </p:spPr>
      </p:pic>
      <p:pic>
        <p:nvPicPr>
          <p:cNvPr id="11" name="Picture 16" descr="http://www.playcast.ru/uploads/2016/01/03/1664473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143768" y="4180971"/>
            <a:ext cx="2000232" cy="1438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5.37572E-6 C -0.01181 -0.00577 -0.02361 -0.01155 -0.0349 -0.01687 C -0.04618 -0.02219 -0.05816 -0.02705 -0.06823 -0.03167 C -0.0783 -0.03629 -0.08715 -0.04022 -0.09531 -0.04439 C -0.10347 -0.04855 -0.10538 -0.05225 -0.11753 -0.0571 C -0.12969 -0.06196 -0.15556 -0.06982 -0.16823 -0.07398 C -0.1809 -0.07814 -0.17865 -0.08022 -0.19375 -0.08231 C -0.20885 -0.08439 -0.18941 -0.11699 -0.25868 -0.0867 C -0.32795 -0.05641 -0.54809 0.06035 -0.60972 0.09943 C -0.67118 0.1385 -0.60694 0.14405 -0.62708 0.14798 C -0.6474 0.15191 -0.70764 0.12024 -0.73177 0.12278 C -0.7559 0.12532 -0.75816 0.15284 -0.77153 0.16278 C -0.78507 0.17272 -0.79149 0.17989 -0.81285 0.18197 C -0.83385 0.18405 -0.8842 0.17665 -0.89844 0.1755 " pathEditMode="relative" ptsTypes="aaaaaaaaaaaa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79769E-6 C -0.1717 -0.05202 -0.34323 -0.10404 -0.42864 -0.12485 C -0.51406 -0.14566 -0.47691 -0.12439 -0.51267 -0.12485 C -0.54844 -0.12531 -0.60538 -0.13364 -0.64288 -0.12693 C -0.68038 -0.12023 -0.70434 -0.09988 -0.73819 -0.08462 C -0.77205 -0.06936 -0.81528 -0.05133 -0.84601 -0.03607 C -0.87674 -0.02081 -0.8868 -0.00578 -0.92222 0.00625 C -0.95764 0.01827 -1.01059 0.02775 -1.05868 0.03584 C -1.10677 0.04393 -1.18229 0.05087 -1.21111 0.0548 C -1.23976 0.05873 -1.23507 0.05896 -1.23021 0.05919 " pathEditMode="relative" ptsTypes="aaaaaaaaaA">
                                      <p:cBhvr>
                                        <p:cTn id="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63006E-6 C -0.02934 -0.01966 -0.0585 -0.03908 -0.07621 -0.09296 C -0.09392 -0.14683 -0.0934 -0.26174 -0.10642 -0.32348 C -0.11944 -0.38521 -0.12257 -0.43191 -0.15399 -0.4629 C -0.18541 -0.49388 -0.25139 -0.50452 -0.29531 -0.50937 C -0.33923 -0.51423 -0.38281 -0.49735 -0.41753 -0.49249 C -0.45225 -0.48764 -0.46684 -0.48995 -0.5033 -0.47978 C -0.53975 -0.4696 -0.60868 -0.46567 -0.63663 -0.43122 C -0.66458 -0.39677 -0.6585 -0.32186 -0.67152 -0.27261 C -0.68455 -0.22336 -0.69236 -0.19122 -0.71441 -0.13527 C -0.73646 -0.07931 -0.78854 0.02704 -0.8033 0.06335 C -0.81805 0.09965 -0.8033 0.0793 -0.8033 0.08254 " pathEditMode="relative" ptsTypes="aaaaaaaaaaaA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20231E-7 C -0.06112 -0.02497 -0.12223 -0.04971 -0.16511 -0.06775 C -0.20799 -0.08578 -0.2257 -0.10173 -0.25712 -0.10775 C -0.28855 -0.11376 -0.3125 -0.10497 -0.354 -0.10358 C -0.39549 -0.1022 -0.47101 -0.10266 -0.50625 -0.09942 C -0.5415 -0.09619 -0.54705 -0.0941 -0.56511 -0.08462 C -0.58316 -0.07514 -0.59862 -0.05595 -0.61424 -0.04231 C -0.63004 -0.02867 -0.63855 -0.0141 -0.66025 -0.00208 C -0.68195 0.00994 -0.71806 0.02127 -0.74445 0.0296 C -0.77084 0.03792 -0.8066 0.04532 -0.8191 0.04855 " pathEditMode="relative" ptsTypes="aaaaaaaaaA">
                                      <p:cBhvr>
                                        <p:cTn id="1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21387E-6 C -0.01492 -0.00832 -0.02968 -0.01642 -0.054 -0.02335 C -0.0783 -0.03029 -0.12362 -0.04301 -0.14601 -0.04231 C -0.16841 -0.04162 -0.17431 -0.02243 -0.18889 -0.01919 C -0.20348 -0.01595 -0.22535 -0.0252 -0.23334 -0.02335 C -0.24132 -0.0215 -0.22275 -0.01341 -0.23646 -0.00856 C -0.25018 -0.0037 -0.27535 -0.01341 -0.3158 0.00624 C -0.35625 0.0259 -0.45209 0.09249 -0.47934 0.10983 " pathEditMode="relative" ptsTypes="aaaaaaaA">
                                      <p:cBhvr>
                                        <p:cTn id="1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7.45665E-6 C 0.0033 -0.09735 0.00677 -0.19446 0.00313 -0.19654 C -0.00052 -0.19862 -0.01701 -0.04162 -0.02222 -0.01272 C -0.02743 0.01618 0.0191 0.0326 -0.02847 -0.02313 C -0.07605 -0.07885 -0.25556 -0.28856 -0.30799 -0.34659 C -0.36043 -0.40463 -0.33716 -0.37596 -0.34289 -0.37203 C -0.34862 -0.3681 -0.33577 -0.31191 -0.34289 -0.32347 C -0.35001 -0.33503 -0.38074 -0.44116 -0.38577 -0.44186 C -0.39081 -0.44255 -0.37501 -0.34659 -0.37293 -0.32764 " pathEditMode="relative" ptsTypes="aaaaaaa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Группа 1"/>
          <p:cNvGrpSpPr/>
          <p:nvPr/>
        </p:nvGrpSpPr>
        <p:grpSpPr>
          <a:xfrm>
            <a:off x="2428860" y="785794"/>
            <a:ext cx="4143404" cy="2571768"/>
            <a:chOff x="642910" y="4572008"/>
            <a:chExt cx="3812948" cy="2071702"/>
          </a:xfrm>
        </p:grpSpPr>
        <p:pic>
          <p:nvPicPr>
            <p:cNvPr id="3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4572008"/>
              <a:ext cx="3812948" cy="2071702"/>
            </a:xfrm>
            <a:prstGeom prst="rect">
              <a:avLst/>
            </a:prstGeom>
            <a:noFill/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43042" y="4929198"/>
              <a:ext cx="1704975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" name="Прямоугольник 6"/>
          <p:cNvSpPr/>
          <p:nvPr/>
        </p:nvSpPr>
        <p:spPr>
          <a:xfrm>
            <a:off x="2285984" y="3571877"/>
            <a:ext cx="4572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в словах-действиях начало В- говорит нам о движении внутрь</a:t>
            </a:r>
            <a:endParaRPr lang="ru-RU" sz="3200" dirty="0" smtClean="0"/>
          </a:p>
          <a:p>
            <a:endParaRPr lang="ru-RU" i="1" dirty="0" smtClean="0"/>
          </a:p>
          <a:p>
            <a:r>
              <a:rPr lang="ru-RU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рирод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8163"/>
          </a:xfrm>
          <a:prstGeom prst="rect">
            <a:avLst/>
          </a:prstGeom>
          <a:noFill/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330597" y="1305873"/>
            <a:ext cx="5813403" cy="555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 descr="текст при наведении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43512"/>
            <a:ext cx="1905000" cy="1943101"/>
          </a:xfrm>
          <a:prstGeom prst="rect">
            <a:avLst/>
          </a:prstGeom>
          <a:noFill/>
        </p:spPr>
      </p:pic>
      <p:pic>
        <p:nvPicPr>
          <p:cNvPr id="10" name="Picture 7" descr="http://ong.social/media/com_easysocial/photos/2828/48735/ani-bird-blue_thumbnail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00428" y="928670"/>
            <a:ext cx="2000264" cy="1600211"/>
          </a:xfrm>
          <a:prstGeom prst="rect">
            <a:avLst/>
          </a:prstGeom>
          <a:noFill/>
        </p:spPr>
      </p:pic>
      <p:pic>
        <p:nvPicPr>
          <p:cNvPr id="11" name="Picture 19" descr="http://nborn.ru/published/publicdata/USER6037SITE/attachments/SC/products_pictures/zabavna_mashinka_7_enl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857552" y="5715016"/>
            <a:ext cx="1714512" cy="1837958"/>
          </a:xfrm>
          <a:prstGeom prst="rect">
            <a:avLst/>
          </a:prstGeom>
          <a:noFill/>
        </p:spPr>
      </p:pic>
      <p:pic>
        <p:nvPicPr>
          <p:cNvPr id="2054" name="Picture 6" descr="http://www.playcast.ru/uploads/2016/01/03/1664473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725775"/>
            <a:ext cx="1500198" cy="1132225"/>
          </a:xfrm>
          <a:prstGeom prst="rect">
            <a:avLst/>
          </a:prstGeom>
          <a:noFill/>
        </p:spPr>
      </p:pic>
      <p:pic>
        <p:nvPicPr>
          <p:cNvPr id="2056" name="Picture 8" descr="http://smayls.ru/data/smiles/animashki-sobaki-1204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2736361" y="5429264"/>
            <a:ext cx="2736361" cy="1624019"/>
          </a:xfrm>
          <a:prstGeom prst="rect">
            <a:avLst/>
          </a:prstGeom>
          <a:noFill/>
        </p:spPr>
      </p:pic>
      <p:pic>
        <p:nvPicPr>
          <p:cNvPr id="3074" name="Picture 2" descr="http://www.imagenesanimadas.net/Animales/Gusanos/gusano07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6858016" y="5429264"/>
            <a:ext cx="1018315" cy="69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89 0.02521 C 0.04739 0.02151 0.08507 0.01781 0.10989 0.01712 C 0.13472 0.01642 0.1375 0.02105 0.1592 0.02128 C 0.1809 0.02151 0.21198 0.02058 0.24062 0.0192 C 0.26927 0.01781 0.30937 0.01457 0.33142 0.01295 C 0.35347 0.01133 0.3658 0.01434 0.37291 0.00879 C 0.37986 0.00324 0.36389 -0.01202 0.37291 -0.01989 C 0.38194 -0.02775 0.41545 -0.03029 0.42691 -0.03816 C 0.43836 -0.04602 0.43229 -0.05689 0.44218 -0.06683 C 0.45191 -0.07678 0.48073 -0.09204 0.4868 -0.09759 " pathEditMode="relative" rAng="0" ptsTypes="aaaaaaaaaA">
                                      <p:cBhvr>
                                        <p:cTn id="6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" y="-6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07052 C 0.00885 0.15029 0.02361 0.23006 0.0467 0.23954 C 0.06997 0.24902 0.10608 0.12879 0.13229 0.1274 C 0.15903 0.12601 0.18194 0.23584 0.20556 0.23098 C 0.22899 0.22613 0.24444 0.10266 0.27361 0.09781 C 0.30278 0.09295 0.34358 0.21966 0.38003 0.20139 C 0.41649 0.18312 0.46597 -0.01456 0.49271 -0.01202 C 0.51944 -0.00948 0.55781 0.14312 0.54028 0.21619 C 0.52274 0.28925 0.39132 0.37203 0.38785 0.42544 C 0.38438 0.47908 0.45156 0.52856 0.51962 0.53734 C 0.58767 0.54613 0.75608 0.48648 0.79583 0.47815 C 0.83559 0.46983 0.76406 0.48532 0.75781 0.48671 " pathEditMode="relative" rAng="0" ptsTypes="aaaaaaaaaaaA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" y="19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93064E-6 L 0.8191 -0.14289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-7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9653E-6 L 0.8033 -0.15329 " pathEditMode="relative" ptsTypes="AA">
                                      <p:cBhvr>
                                        <p:cTn id="15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3583 L -0.19532 -0.01665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8.67052E-7 C 0.00556 -0.05711 0.01111 -0.11422 0.01736 -0.11399 C 0.02361 -0.11376 0.02587 0.00694 0.03802 0.00208 C 0.05018 -0.00278 0.07465 -0.13965 0.09045 -0.14358 C 0.10625 -0.14752 0.11424 -0.0252 0.13333 -0.02104 C 0.15243 -0.01688 0.18941 -0.11884 0.20469 -0.11838 C 0.21997 -0.11792 0.21667 -0.0074 0.22535 -0.01896 C 0.23386 -0.03052 0.24497 -0.19214 0.25556 -0.18798 C 0.26597 -0.18382 0.28021 0.01341 0.28889 0.00647 C 0.29757 -0.00046 0.29184 -0.23237 0.30799 -0.23029 C 0.32413 -0.22821 0.36823 0.00509 0.38577 0.01919 C 0.4033 0.03329 0.40417 -0.14173 0.41268 -0.1459 C 0.42101 -0.15006 0.43073 0.00139 0.43629 -0.00624 C 0.44184 -0.01387 0.43542 -0.19121 0.44601 -0.19237 C 0.4566 -0.19353 0.48212 -0.02127 0.5 -0.01272 C 0.51788 -0.00416 0.54497 -0.12 0.55399 -0.1415 " pathEditMode="relative" rAng="0" ptsTypes="aaaaaaaaaaaaaaaA">
                                      <p:cBhvr>
                                        <p:cTn id="21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-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1928794" y="642918"/>
            <a:ext cx="5072098" cy="2786082"/>
            <a:chOff x="3071802" y="4000504"/>
            <a:chExt cx="3571868" cy="1940715"/>
          </a:xfrm>
        </p:grpSpPr>
        <p:pic>
          <p:nvPicPr>
            <p:cNvPr id="4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1802" y="4000504"/>
              <a:ext cx="3571868" cy="1940715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71935" y="4286258"/>
              <a:ext cx="1785949" cy="1288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1857356" y="4071942"/>
            <a:ext cx="64294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в словах-действиях начало ПОД-  говорит нам</a:t>
            </a:r>
            <a:r>
              <a:rPr lang="ru-RU" sz="3200" dirty="0" smtClean="0"/>
              <a:t> </a:t>
            </a:r>
            <a:r>
              <a:rPr lang="ru-RU" sz="3200" i="1" dirty="0" smtClean="0"/>
              <a:t>о приближении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laycast.ru/uploads/2016/02/05/17167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://kapelka-zapolarniy.ru/images/cms/data/18150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786058"/>
            <a:ext cx="6191250" cy="4419600"/>
          </a:xfrm>
          <a:prstGeom prst="rect">
            <a:avLst/>
          </a:prstGeom>
          <a:noFill/>
        </p:spPr>
      </p:pic>
      <p:pic>
        <p:nvPicPr>
          <p:cNvPr id="5" name="Picture 8" descr="http://smayls.ru/data/smiles/animashki-sobaki-120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416526" y="2643182"/>
            <a:ext cx="5416526" cy="3214686"/>
          </a:xfrm>
          <a:prstGeom prst="rect">
            <a:avLst/>
          </a:prstGeom>
          <a:noFill/>
        </p:spPr>
      </p:pic>
      <p:pic>
        <p:nvPicPr>
          <p:cNvPr id="6" name="Picture 7" descr="http://ong.social/media/com_easysocial/photos/2828/48735/ani-bird-blue_thumbnail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00428" y="928670"/>
            <a:ext cx="2000264" cy="1600211"/>
          </a:xfrm>
          <a:prstGeom prst="rect">
            <a:avLst/>
          </a:prstGeom>
          <a:noFill/>
        </p:spPr>
      </p:pic>
      <p:pic>
        <p:nvPicPr>
          <p:cNvPr id="8" name="Picture 4" descr="текст при наведении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000560" y="2571744"/>
            <a:ext cx="3571932" cy="3643373"/>
          </a:xfrm>
          <a:prstGeom prst="rect">
            <a:avLst/>
          </a:prstGeom>
          <a:noFill/>
        </p:spPr>
      </p:pic>
      <p:pic>
        <p:nvPicPr>
          <p:cNvPr id="9" name="Picture 19" descr="http://nborn.ru/published/publicdata/USER6037SITE/attachments/SC/products_pictures/zabavna_mashinka_7_en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3857684" y="3929066"/>
            <a:ext cx="1714512" cy="1837958"/>
          </a:xfrm>
          <a:prstGeom prst="rect">
            <a:avLst/>
          </a:prstGeom>
          <a:noFill/>
        </p:spPr>
      </p:pic>
      <p:pic>
        <p:nvPicPr>
          <p:cNvPr id="18440" name="Picture 8" descr="http://www.imagenesanimadas.net/Animales/Gusanos/gusano0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4429132"/>
            <a:ext cx="1071570" cy="727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68208E-6 L 0.42622 0.1160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16 0.23769 L 0.65052 0.19561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556E-17 6.35838E-7 C 0.01372 0.06543 0.0276 0.1304 0.04931 0.13803 C 0.07118 0.14613 0.10521 0.04763 0.12969 0.04647 C 0.15486 0.04532 0.17622 0.13526 0.19844 0.1311 C 0.22014 0.1274 0.23472 0.02636 0.26215 0.0222 C 0.28941 0.01827 0.32778 0.12185 0.36198 0.10705 C 0.39618 0.09225 0.44253 -0.06936 0.46771 -0.06752 C 0.49271 -0.06543 0.52882 0.05942 0.51233 0.11931 C 0.49583 0.17873 0.37257 0.24647 0.36927 0.29017 C 0.36597 0.3341 0.42917 0.37457 0.49288 0.38173 C 0.55677 0.38913 0.71493 0.34011 0.75226 0.33341 C 0.78958 0.3267 0.7224 0.33919 0.71649 0.34035 " pathEditMode="relative" rAng="0" ptsTypes="aaaaaaaaaaaA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71 0.13873 C 0.07396 0.1385 0.12969 0.13803 0.16667 0.13803 C 0.20382 0.13803 0.20729 0.13826 0.23924 0.13826 C 0.27101 0.1385 0.31754 0.13826 0.36025 0.13826 C 0.40278 0.13803 0.46216 0.1378 0.49479 0.13757 C 0.52778 0.13757 0.54618 0.1378 0.55677 0.13734 C 0.56684 0.13688 0.54323 0.13549 0.55677 0.13503 C 0.57014 0.13433 0.62014 0.1341 0.63681 0.13341 C 0.654 0.13272 0.64479 0.13202 0.65972 0.1311 C 0.67396 0.13017 0.71684 0.12902 0.72639 0.12855 " pathEditMode="relative" rAng="0" ptsTypes="aaaaaaaaaA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83237E-6 L 0.91476 0.21271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2143108" y="928670"/>
            <a:ext cx="5000660" cy="2928958"/>
            <a:chOff x="857224" y="1071546"/>
            <a:chExt cx="3571868" cy="1940715"/>
          </a:xfrm>
        </p:grpSpPr>
        <p:pic>
          <p:nvPicPr>
            <p:cNvPr id="4" name="Picture 4" descr="http://www.clker.com/cliparts/0/f/d/c/12976024071239167058cloud2-hi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57224" y="1071546"/>
              <a:ext cx="3571868" cy="1940715"/>
            </a:xfrm>
            <a:prstGeom prst="rect">
              <a:avLst/>
            </a:prstGeom>
            <a:noFill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0232" y="1357298"/>
              <a:ext cx="1571636" cy="1335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Прямоугольник 5"/>
          <p:cNvSpPr/>
          <p:nvPr/>
        </p:nvSpPr>
        <p:spPr>
          <a:xfrm>
            <a:off x="2285984" y="41433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i="1" dirty="0" smtClean="0"/>
              <a:t>  в словах-действиях   начало ОТ -  говорит нам</a:t>
            </a:r>
            <a:r>
              <a:rPr lang="ru-RU" sz="3200" dirty="0" smtClean="0"/>
              <a:t> </a:t>
            </a:r>
            <a:r>
              <a:rPr lang="ru-RU" sz="3200" i="1" dirty="0" smtClean="0"/>
              <a:t>об удалении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laycast.ru/uploads/2016/02/05/17167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://kapelka-zapolarniy.ru/images/cms/data/18150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786058"/>
            <a:ext cx="6191250" cy="4419600"/>
          </a:xfrm>
          <a:prstGeom prst="rect">
            <a:avLst/>
          </a:prstGeom>
          <a:noFill/>
        </p:spPr>
      </p:pic>
      <p:pic>
        <p:nvPicPr>
          <p:cNvPr id="5" name="Picture 8" descr="http://smayls.ru/data/smiles/animashki-sobaki-120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1643042" y="2571744"/>
            <a:ext cx="4786314" cy="3214686"/>
          </a:xfrm>
          <a:prstGeom prst="rect">
            <a:avLst/>
          </a:prstGeom>
          <a:noFill/>
        </p:spPr>
      </p:pic>
      <p:pic>
        <p:nvPicPr>
          <p:cNvPr id="6" name="Picture 7" descr="http://ong.social/media/com_easysocial/photos/2828/48735/ani-bird-blue_thumbnail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29322" y="2357430"/>
            <a:ext cx="2286016" cy="1600211"/>
          </a:xfrm>
          <a:prstGeom prst="rect">
            <a:avLst/>
          </a:prstGeom>
          <a:noFill/>
        </p:spPr>
      </p:pic>
      <p:pic>
        <p:nvPicPr>
          <p:cNvPr id="8" name="Picture 4" descr="текст при наведении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714612" y="2928934"/>
            <a:ext cx="4071934" cy="3643373"/>
          </a:xfrm>
          <a:prstGeom prst="rect">
            <a:avLst/>
          </a:prstGeom>
          <a:noFill/>
        </p:spPr>
      </p:pic>
      <p:pic>
        <p:nvPicPr>
          <p:cNvPr id="9" name="Picture 19" descr="http://nborn.ru/published/publicdata/USER6037SITE/attachments/SC/products_pictures/zabavna_mashinka_7_en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786322"/>
            <a:ext cx="1643074" cy="1837958"/>
          </a:xfrm>
          <a:prstGeom prst="rect">
            <a:avLst/>
          </a:prstGeom>
          <a:noFill/>
        </p:spPr>
      </p:pic>
      <p:pic>
        <p:nvPicPr>
          <p:cNvPr id="18440" name="Picture 8" descr="http://www.imagenesanimadas.net/Animales/Gusanos/gusano0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4429124" y="5357826"/>
            <a:ext cx="1143008" cy="727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622 -0.11607 L 2.22222E-6 -3.23699E-6 " pathEditMode="relative" rAng="0" ptsTypes="AA">
                                      <p:cBhvr>
                                        <p:cTn id="6" dur="5000" spd="-100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 0.25804 L 0.05868 0.21596 " pathEditMode="relative" rAng="0" ptsTypes="AA">
                                      <p:cBhvr>
                                        <p:cTn id="9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0.24763 C -0.81893 -0.18219 -0.80504 -0.11722 -0.78334 -0.10959 C -0.76146 -0.1015 -0.72743 -0.2 -0.70295 -0.20115 C -0.67778 -0.20231 -0.65643 -0.11237 -0.6342 -0.11653 C -0.6125 -0.12023 -0.59792 -0.22127 -0.57049 -0.22543 C -0.54323 -0.22936 -0.50486 -0.12578 -0.47066 -0.14057 C -0.43646 -0.15537 -0.39011 -0.31699 -0.36493 -0.31514 C -0.33993 -0.31306 -0.30382 -0.1882 -0.32031 -0.12832 C -0.33681 -0.0689 -0.46007 -0.00115 -0.46337 0.04255 C -0.46667 0.08648 -0.40347 0.12694 -0.33976 0.13411 C -0.27587 0.14151 -0.11771 0.09249 -0.08038 0.08578 C -0.04306 0.07908 -0.11025 0.09157 -0.11615 0.09272 " pathEditMode="relative" rAng="0" ptsTypes="aaaaaaaaaaaA">
                                      <p:cBhvr>
                                        <p:cTn id="12" dur="5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43 0.11214 C -0.71805 0.11191 -0.66232 0.11145 -0.62535 0.11145 C -0.58819 0.11145 -0.58472 0.11168 -0.55278 0.11168 C -0.521 0.11191 -0.47448 0.11168 -0.43177 0.11168 C -0.38923 0.11145 -0.32986 0.11122 -0.29722 0.11099 C -0.26423 0.11099 -0.24583 0.11122 -0.23524 0.11076 C -0.22517 0.11029 -0.24878 0.10891 -0.23524 0.10844 C -0.22187 0.10775 -0.17205 0.10752 -0.15521 0.10683 C -0.13819 0.10613 -0.14722 0.10544 -0.13229 0.10451 C -0.11805 0.10359 -0.07535 0.10243 -0.06562 0.10197 " pathEditMode="relative" rAng="0" ptsTypes="aaaaaaaaaA">
                                      <p:cBhvr>
                                        <p:cTn id="15" dur="5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9739 -0.05896 L -0.17604 0.01434 " pathEditMode="relative" rAng="0" ptsTypes="AA">
                                      <p:cBhvr>
                                        <p:cTn id="18" dur="5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54</Words>
  <PresentationFormat>Экран (4:3)</PresentationFormat>
  <Paragraphs>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89</cp:revision>
  <dcterms:created xsi:type="dcterms:W3CDTF">2017-04-18T14:02:28Z</dcterms:created>
  <dcterms:modified xsi:type="dcterms:W3CDTF">2017-09-20T20:36:08Z</dcterms:modified>
</cp:coreProperties>
</file>