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71" r:id="rId6"/>
    <p:sldId id="272" r:id="rId7"/>
    <p:sldId id="273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Рабочий стол\КОНГРЕСС СЛАЙД\м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0324"/>
            <a:ext cx="9199121" cy="68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Администратор\Рабочий стол\КОНГРЕСС СЛАЙД\71939077_book_open_close_ha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341"/>
            <a:ext cx="7155364" cy="610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0486296">
            <a:off x="-184651" y="3456949"/>
            <a:ext cx="9211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tt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үбән  Кама</a:t>
            </a:r>
          </a:p>
          <a:p>
            <a:pPr algn="ctr"/>
            <a:r>
              <a:rPr lang="tt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шәһәренең</a:t>
            </a:r>
          </a:p>
          <a:p>
            <a:pPr algn="ctr"/>
            <a:r>
              <a:rPr lang="tt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tt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арих  китабы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12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Администратор\Рабочий стол\КОНГРЕСС СЛАЙД\м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0324"/>
            <a:ext cx="9199121" cy="68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Documents and Settings\Администратор\Рабочий стол\КОНГРЕСС СЛАЙД\iо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414" y="476673"/>
            <a:ext cx="372360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Администратор\Рабочий стол\КОНГРЕСС СЛАЙД\iмрпв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18614"/>
            <a:ext cx="3412736" cy="26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Documents and Settings\Администратор\Рабочий стол\КОНГРЕСС СЛАЙД\19-11-11-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757892" cy="279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3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Администратор\Рабочий стол\КОНГРЕСС СЛАЙД\м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0324"/>
            <a:ext cx="9199121" cy="68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истратор\Рабочий стол\КОНГРЕСС СЛАЙД\ефу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6632"/>
            <a:ext cx="299677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Documents and Settings\Администратор\Рабочий стол\КОНГРЕСС СЛАЙД\iоп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982217" cy="355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347" y="3933056"/>
            <a:ext cx="4109123" cy="273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770" y="3068960"/>
            <a:ext cx="3249613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0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Documents and Settings\Администратор\Рабочий стол\КОНГРЕСС СЛАЙД\post-76674-1222088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784976" cy="643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Documents and Settings\Администратор\Рабочий стол\КОНГРЕСС СЛАЙД\фпп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3189962" cy="47887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Администратор\Рабочий стол\КОНГРЕСС СЛАЙД\image1937127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1799" y="1196752"/>
            <a:ext cx="344508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1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boombob.ru/img/picture/Oct/16/b71cc995d70d14d8a2bdd7784c33498a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2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nizhnekamsk.igid.ru/img/panorams/43964dc7c689c6b7bbbd9d43b15ecd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818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nkama-park.ru/_ph/55/2/9062483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life-pics.ru/uploads/posts/2015-02/1423388263_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083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6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modified xsi:type="dcterms:W3CDTF">2017-09-21T18:25:35Z</dcterms:modified>
</cp:coreProperties>
</file>