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02" r:id="rId2"/>
    <p:sldId id="279" r:id="rId3"/>
    <p:sldId id="262" r:id="rId4"/>
    <p:sldId id="263" r:id="rId5"/>
    <p:sldId id="271" r:id="rId6"/>
    <p:sldId id="273" r:id="rId7"/>
    <p:sldId id="287" r:id="rId8"/>
    <p:sldId id="288" r:id="rId9"/>
    <p:sldId id="289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000"/>
    <a:srgbClr val="002E15"/>
    <a:srgbClr val="C6E6A2"/>
    <a:srgbClr val="FFDD71"/>
    <a:srgbClr val="FFE48F"/>
    <a:srgbClr val="EBE7F1"/>
    <a:srgbClr val="6599D9"/>
    <a:srgbClr val="421C5E"/>
    <a:srgbClr val="5A2781"/>
    <a:srgbClr val="2B3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634" autoAdjust="0"/>
    <p:restoredTop sz="94660"/>
  </p:normalViewPr>
  <p:slideViewPr>
    <p:cSldViewPr>
      <p:cViewPr>
        <p:scale>
          <a:sx n="75" d="100"/>
          <a:sy n="75" d="100"/>
        </p:scale>
        <p:origin x="-143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8172A-2F8B-44BD-9183-0C8D79814D1F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54B28-1368-43CB-BF60-261882256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4B28-1368-43CB-BF60-26188225679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4B28-1368-43CB-BF60-26188225679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4B28-1368-43CB-BF60-26188225679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4B28-1368-43CB-BF60-26188225679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4B28-1368-43CB-BF60-26188225679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4B28-1368-43CB-BF60-26188225679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4B28-1368-43CB-BF60-26188225679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4B28-1368-43CB-BF60-26188225679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J:\1264692504_slgg_2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1"/>
            <a:ext cx="8315356" cy="1928826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6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215082"/>
            <a:ext cx="6400800" cy="357190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Щигры- 2013г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0"/>
            <a:ext cx="6215106" cy="7018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endParaRPr lang="ru-RU" sz="3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785794"/>
            <a:ext cx="685804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/>
            <a:endParaRPr lang="ru-RU" sz="7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1" y="2143116"/>
            <a:ext cx="607222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«Технология изготовления</a:t>
            </a:r>
          </a:p>
          <a:p>
            <a:pPr algn="ctr"/>
            <a:r>
              <a:rPr lang="ru-RU" sz="36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народной куклы»</a:t>
            </a:r>
            <a:endParaRPr lang="ru-RU" sz="36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J:\1264692504_slgg_2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8315356" cy="4500593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6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215082"/>
            <a:ext cx="6400800" cy="357190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Щигры- 2013г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42852"/>
            <a:ext cx="6215106" cy="7018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endParaRPr lang="ru-RU" sz="3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65696" y="1428736"/>
            <a:ext cx="520650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1264692504_slgg_2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</p:spPr>
        <p:txBody>
          <a:bodyPr>
            <a:normAutofit/>
          </a:bodyPr>
          <a:lstStyle/>
          <a:p>
            <a:r>
              <a:rPr lang="ru-RU" sz="800" dirty="0" smtClean="0">
                <a:solidFill>
                  <a:schemeClr val="bg1"/>
                </a:solidFill>
              </a:rPr>
              <a:t>ее</a:t>
            </a:r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6000792" cy="4125923"/>
          </a:xfrm>
        </p:spPr>
        <p:txBody>
          <a:bodyPr>
            <a:normAutofit fontScale="62500" lnSpcReduction="20000"/>
          </a:bodyPr>
          <a:lstStyle/>
          <a:p>
            <a:r>
              <a:rPr lang="ru-RU" sz="2800" b="1" dirty="0" smtClean="0">
                <a:solidFill>
                  <a:srgbClr val="421C5E"/>
                </a:solidFill>
                <a:latin typeface="Times New Roman" pitchFamily="18" charset="0"/>
                <a:cs typeface="Times New Roman" pitchFamily="18" charset="0"/>
              </a:rPr>
              <a:t>Народная кукла – это игрушка развивающая, вобравшая в себя игровую культуру многих поколений. Она и эстетически привлекательна, и эмоционально комфортна, и многофункциональна.</a:t>
            </a:r>
          </a:p>
          <a:p>
            <a:pPr>
              <a:buNone/>
            </a:pPr>
            <a:endParaRPr lang="ru-RU" sz="2800" b="1" dirty="0" smtClean="0">
              <a:solidFill>
                <a:srgbClr val="421C5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421C5E"/>
                </a:solidFill>
                <a:latin typeface="Times New Roman" pitchFamily="18" charset="0"/>
                <a:cs typeface="Times New Roman" pitchFamily="18" charset="0"/>
              </a:rPr>
              <a:t>Несмотря на кажущуюся простоту, народная кукла заставляет ребенка прилагать определенные физические и интеллектуальные усилия, чтобы получить радующий, положительный результат, поднимающий по ступенькам развития.</a:t>
            </a:r>
          </a:p>
          <a:p>
            <a:endParaRPr lang="ru-RU" sz="2800" b="1" dirty="0" smtClean="0">
              <a:solidFill>
                <a:srgbClr val="421C5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421C5E"/>
                </a:solidFill>
                <a:latin typeface="Times New Roman" pitchFamily="18" charset="0"/>
                <a:cs typeface="Times New Roman" pitchFamily="18" charset="0"/>
              </a:rPr>
              <a:t>Игры с народными куклами развивают эстетическое восприятие, логическое мышление, внимание, воображение, сенсомоторные навыки, ловкость, смекалку.</a:t>
            </a:r>
          </a:p>
          <a:p>
            <a:pPr algn="just">
              <a:buNone/>
            </a:pPr>
            <a:endParaRPr lang="ru-RU" sz="28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b="1" i="1" dirty="0" smtClean="0">
              <a:solidFill>
                <a:srgbClr val="5A278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857232"/>
            <a:ext cx="67151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1264692504_slgg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  <a:ln>
            <a:solidFill>
              <a:srgbClr val="FEE6F4"/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929330"/>
            <a:ext cx="7972452" cy="196833"/>
          </a:xfrm>
        </p:spPr>
        <p:txBody>
          <a:bodyPr>
            <a:noAutofit/>
          </a:bodyPr>
          <a:lstStyle/>
          <a:p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643998" cy="142876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Оберег – амулет или волшебное заклинание, спасающее человека от различных опасностей, а также предмет, на который заклинание наговорено и который носят на теле в качестве талисмана.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3" y="142852"/>
            <a:ext cx="47149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Куклы-обереги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2071678"/>
            <a:ext cx="3571900" cy="2857520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4591" name="Picture 15" descr="Творческий проект &amp;amp;quot;Народная кукла&amp;amp;quot;"/>
          <p:cNvPicPr>
            <a:picLocks noChangeAspect="1" noChangeArrowheads="1"/>
          </p:cNvPicPr>
          <p:nvPr/>
        </p:nvPicPr>
        <p:blipFill>
          <a:blip r:embed="rId5"/>
          <a:srcRect l="5999" t="4249" r="7001" b="4390"/>
          <a:stretch>
            <a:fillRect/>
          </a:stretch>
        </p:blipFill>
        <p:spPr bwMode="auto">
          <a:xfrm>
            <a:off x="142844" y="2285992"/>
            <a:ext cx="2786082" cy="4429156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</p:pic>
      <p:sp>
        <p:nvSpPr>
          <p:cNvPr id="18" name="Скругленный прямоугольник 17"/>
          <p:cNvSpPr/>
          <p:nvPr/>
        </p:nvSpPr>
        <p:spPr>
          <a:xfrm>
            <a:off x="3286116" y="2285992"/>
            <a:ext cx="1928826" cy="2643182"/>
          </a:xfrm>
          <a:prstGeom prst="round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Божье Око. </a:t>
            </a:r>
            <a:r>
              <a:rPr lang="ru-RU" sz="1500" b="1" dirty="0" smtClean="0">
                <a:solidFill>
                  <a:srgbClr val="3B4A1E"/>
                </a:solidFill>
                <a:latin typeface="Times New Roman" pitchFamily="18" charset="0"/>
                <a:cs typeface="Times New Roman" pitchFamily="18" charset="0"/>
              </a:rPr>
              <a:t>Крестообразная композиция выражает идею распространения сил добра или охраняющих сил на все четыре стороны света.</a:t>
            </a:r>
            <a:endParaRPr lang="ru-RU" sz="1500" b="1" dirty="0">
              <a:solidFill>
                <a:srgbClr val="3B4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86116" y="5429264"/>
            <a:ext cx="5572164" cy="1428736"/>
          </a:xfrm>
          <a:prstGeom prst="roundRect">
            <a:avLst/>
          </a:prstGeom>
          <a:solidFill>
            <a:srgbClr val="E4EDF8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Куватки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две недели до рождения ребёнка будущая мать помещала такую куклу – оберег в колыбель. Когда родители уходили в поле на работу, и ребёнок оставался в доме один, он смотрел на эти маленькие куколки и спокойно играл.</a:t>
            </a:r>
            <a:endParaRPr lang="ru-RU" sz="15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16200000">
            <a:off x="6965173" y="4893479"/>
            <a:ext cx="500066" cy="571504"/>
          </a:xfrm>
          <a:prstGeom prst="rightArrow">
            <a:avLst/>
          </a:prstGeom>
          <a:solidFill>
            <a:srgbClr val="FEE6F4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928926" y="3429000"/>
            <a:ext cx="357190" cy="50006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99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1264692504_slgg_2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339709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20827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 куклы предназначались для забавы детям. Они делились сшивные и свернутые. Свёрнутые куклы делались без иголки и нитки.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9" y="285729"/>
            <a:ext cx="628654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Игровые куклы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6" name="Picture 4" descr="Творческий проект &amp;amp;quot;Народная кукла&amp;amp;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285992"/>
            <a:ext cx="3071834" cy="2071702"/>
          </a:xfrm>
          <a:prstGeom prst="rect">
            <a:avLst/>
          </a:prstGeom>
          <a:noFill/>
        </p:spPr>
      </p:pic>
      <p:pic>
        <p:nvPicPr>
          <p:cNvPr id="23558" name="Picture 6" descr="Творческий проект &amp;amp;quot;Народная кукла&amp;amp;quot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2071678"/>
            <a:ext cx="2500330" cy="3571900"/>
          </a:xfrm>
          <a:prstGeom prst="rect">
            <a:avLst/>
          </a:prstGeom>
          <a:noFill/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2071678"/>
            <a:ext cx="207170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кругленный прямоугольник 10"/>
          <p:cNvSpPr/>
          <p:nvPr/>
        </p:nvSpPr>
        <p:spPr>
          <a:xfrm>
            <a:off x="2857488" y="4857760"/>
            <a:ext cx="3143272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Кукла на пальчик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20" y="5857892"/>
            <a:ext cx="2143140" cy="700086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Кукла-полено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57950" y="5857892"/>
            <a:ext cx="2571768" cy="771524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Кукла - закрутка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1264692504_slgg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928690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500834"/>
            <a:ext cx="8229600" cy="21431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715436" cy="107157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5A2781"/>
                </a:solidFill>
                <a:latin typeface="Times New Roman" pitchFamily="18" charset="0"/>
                <a:cs typeface="Times New Roman" pitchFamily="18" charset="0"/>
              </a:rPr>
              <a:t>Богата земля русская обрядами. Обрядовых кукол почитали и ставили в избе, в красный угол. Они имели ритуальное назначение. </a:t>
            </a:r>
            <a:endParaRPr lang="ru-RU" sz="2000" b="1" dirty="0">
              <a:solidFill>
                <a:srgbClr val="5A278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9" y="285729"/>
            <a:ext cx="628654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Обрядовые куклы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5842" name="Picture 2" descr="Творческий проект &amp;amp;quot;Народная кукла&amp;amp;quot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928802"/>
            <a:ext cx="2714644" cy="3500462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142844" y="5572140"/>
            <a:ext cx="3071834" cy="1143008"/>
          </a:xfrm>
          <a:prstGeom prst="roundRect">
            <a:avLst/>
          </a:prstGeom>
          <a:solidFill>
            <a:srgbClr val="E0EA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Куколку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Десятиручку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дарят на свадьбу, чтобы женщина все успевала, чтобы все у нее все ладилось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5844" name="Picture 4" descr="Творческий проект &amp;amp;quot;Народная кукла&amp;amp;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2000240"/>
            <a:ext cx="2714612" cy="3500462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6286512" y="5643578"/>
            <a:ext cx="2857488" cy="107157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сбора урожая для того, чтобы в доме сытно и богато было делали куклу </a:t>
            </a:r>
          </a:p>
          <a:p>
            <a:pPr algn="ctr"/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Зерновушку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Крупенечку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6" name="Picture 6" descr="Творческий проект &amp;amp;quot;Народная кукла&amp;amp;quot;"/>
          <p:cNvPicPr>
            <a:picLocks noChangeAspect="1" noChangeArrowheads="1"/>
          </p:cNvPicPr>
          <p:nvPr/>
        </p:nvPicPr>
        <p:blipFill>
          <a:blip r:embed="rId6"/>
          <a:srcRect b="5839"/>
          <a:stretch>
            <a:fillRect/>
          </a:stretch>
        </p:blipFill>
        <p:spPr bwMode="auto">
          <a:xfrm>
            <a:off x="3571868" y="3500438"/>
            <a:ext cx="2428892" cy="3214710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3214678" y="2285992"/>
            <a:ext cx="3071834" cy="1071570"/>
          </a:xfrm>
          <a:prstGeom prst="roundRect">
            <a:avLst/>
          </a:prstGeom>
          <a:solidFill>
            <a:srgbClr val="FFE48F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Купавка-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обрядовая кукла одного дня. "Купавка" олицетворяла собой начало купаний.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1264692504_slgg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500834"/>
            <a:ext cx="8229600" cy="214314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715436" cy="50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5" y="285729"/>
            <a:ext cx="507209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Обрядовые куклы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4282" y="4786322"/>
            <a:ext cx="3786214" cy="12144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Неразлучники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обрядовая свадебная  кукла. Женское и мужское начало соединялись в неразрывное целое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0001 272 Неразлучники (свадебная кукла) мастер класс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285860"/>
            <a:ext cx="4500594" cy="3214710"/>
          </a:xfrm>
          <a:prstGeom prst="round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4214810" y="5000636"/>
            <a:ext cx="4929190" cy="164307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«Мировое дерево»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 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ставили в центр свадебного пирога. В старину у славян мир уподоблялся дереву, корни символизировали подземное царство, ствол – мир живых людей, крона – небеса. Рождение новой семьи уподоблялось рождению Мирового дерева жизни.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500042"/>
            <a:ext cx="3786214" cy="4357718"/>
          </a:xfrm>
          <a:prstGeom prst="round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1264692504_slgg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500834"/>
            <a:ext cx="8229600" cy="214314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.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715436" cy="1143008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Куклу «Зайчик на пальчик» делали детям с трех лет, чтобы они имели друга, собеседника. Зайчик одевается на пальчик и всегда рядом с тобой. </a:t>
            </a:r>
            <a:b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пальчиками - это не только стимул для развития речи и мелкой моторики, но и один из вариантов радостного общения с близкими.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9" y="285729"/>
            <a:ext cx="800105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кукла «Зайчик»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 descr="http://podelki-doma.ru/wp-content/uploads/2012/02/zaychik1.gif"/>
          <p:cNvPicPr/>
          <p:nvPr/>
        </p:nvPicPr>
        <p:blipFill>
          <a:blip r:embed="rId4"/>
          <a:srcRect l="19981" t="11297" r="17550" b="9205"/>
          <a:stretch>
            <a:fillRect/>
          </a:stretch>
        </p:blipFill>
        <p:spPr bwMode="auto">
          <a:xfrm>
            <a:off x="357158" y="2500306"/>
            <a:ext cx="40719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podelki-doma.ru/wp-content/uploads/2012/02/zaychik3.gif"/>
          <p:cNvPicPr/>
          <p:nvPr/>
        </p:nvPicPr>
        <p:blipFill>
          <a:blip r:embed="rId5"/>
          <a:srcRect l="1640" t="33160" r="15338" b="26456"/>
          <a:stretch>
            <a:fillRect/>
          </a:stretch>
        </p:blipFill>
        <p:spPr bwMode="auto">
          <a:xfrm>
            <a:off x="4786314" y="2500306"/>
            <a:ext cx="421484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1264692504_slgg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500834"/>
            <a:ext cx="8229600" cy="214314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.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715436" cy="214314"/>
          </a:xfrm>
        </p:spPr>
        <p:txBody>
          <a:bodyPr>
            <a:normAutofit/>
          </a:bodyPr>
          <a:lstStyle/>
          <a:p>
            <a:pPr algn="just"/>
            <a:r>
              <a:rPr lang="ru-RU" sz="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9" y="285729"/>
            <a:ext cx="800105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кукла «Зайчик»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2" name="Рисунок 11" descr="http://podelki-doma.ru/wp-content/uploads/2012/02/zaychik6.gif"/>
          <p:cNvPicPr/>
          <p:nvPr/>
        </p:nvPicPr>
        <p:blipFill>
          <a:blip r:embed="rId4"/>
          <a:srcRect l="5825" r="11893" b="17049"/>
          <a:stretch>
            <a:fillRect/>
          </a:stretch>
        </p:blipFill>
        <p:spPr bwMode="auto">
          <a:xfrm>
            <a:off x="500034" y="1500174"/>
            <a:ext cx="400052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podelki-doma.ru/wp-content/uploads/2012/02/zaychik8.gif"/>
          <p:cNvPicPr/>
          <p:nvPr/>
        </p:nvPicPr>
        <p:blipFill>
          <a:blip r:embed="rId5"/>
          <a:srcRect l="31903" b="24561"/>
          <a:stretch>
            <a:fillRect/>
          </a:stretch>
        </p:blipFill>
        <p:spPr bwMode="auto">
          <a:xfrm>
            <a:off x="5000628" y="1500174"/>
            <a:ext cx="378621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1264692504_slgg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500834"/>
            <a:ext cx="8229600" cy="214314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.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715436" cy="45719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9" y="285729"/>
            <a:ext cx="800105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кукла «Зайчик»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http://podelki-doma.ru/wp-content/uploads/2012/02/zaychik9.gif"/>
          <p:cNvPicPr/>
          <p:nvPr/>
        </p:nvPicPr>
        <p:blipFill>
          <a:blip r:embed="rId4"/>
          <a:srcRect l="20119" r="27888" b="9180"/>
          <a:stretch>
            <a:fillRect/>
          </a:stretch>
        </p:blipFill>
        <p:spPr bwMode="auto">
          <a:xfrm>
            <a:off x="357158" y="1214422"/>
            <a:ext cx="242889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podelki-doma.ru/wp-content/uploads/2012/02/zaychik10.gif"/>
          <p:cNvPicPr/>
          <p:nvPr/>
        </p:nvPicPr>
        <p:blipFill>
          <a:blip r:embed="rId5"/>
          <a:srcRect l="30220" t="13443" r="24689" b="22559"/>
          <a:stretch>
            <a:fillRect/>
          </a:stretch>
        </p:blipFill>
        <p:spPr bwMode="auto">
          <a:xfrm>
            <a:off x="3643306" y="1643050"/>
            <a:ext cx="235745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podelki-doma.ru/wp-content/uploads/2012/02/zaychik11.gif"/>
          <p:cNvPicPr/>
          <p:nvPr/>
        </p:nvPicPr>
        <p:blipFill>
          <a:blip r:embed="rId6"/>
          <a:srcRect l="29323" t="10492" r="27888" b="15410"/>
          <a:stretch>
            <a:fillRect/>
          </a:stretch>
        </p:blipFill>
        <p:spPr bwMode="auto">
          <a:xfrm>
            <a:off x="6715140" y="2214554"/>
            <a:ext cx="214314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341</Words>
  <PresentationFormat>Экран (4:3)</PresentationFormat>
  <Paragraphs>54</Paragraphs>
  <Slides>10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</vt:lpstr>
      <vt:lpstr>ее</vt:lpstr>
      <vt:lpstr>Оберег – амулет или волшебное заклинание, спасающее человека от различных опасностей, а также предмет, на который заклинание наговорено и который носят на теле в качестве талисмана.</vt:lpstr>
      <vt:lpstr> Игровые куклы предназначались для забавы детям. Они делились сшивные и свернутые. Свёрнутые куклы делались без иголки и нитки.</vt:lpstr>
      <vt:lpstr>Богата земля русская обрядами. Обрядовых кукол почитали и ставили в избе, в красный угол. Они имели ритуальное назначение. </vt:lpstr>
      <vt:lpstr>.</vt:lpstr>
      <vt:lpstr>Куклу «Зайчик на пальчик» делали детям с трех лет, чтобы они имели друга, собеседника. Зайчик одевается на пальчик и всегда рядом с тобой.  Игры с пальчиками - это не только стимул для развития речи и мелкой моторики, но и один из вариантов радостного общения с близкими.</vt:lpstr>
      <vt:lpstr>.</vt:lpstr>
      <vt:lpstr>.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 приветствует        детский сад «Солнышко»</dc:title>
  <dc:creator>Администратор</dc:creator>
  <cp:lastModifiedBy>Admin</cp:lastModifiedBy>
  <cp:revision>109</cp:revision>
  <dcterms:created xsi:type="dcterms:W3CDTF">2013-11-04T05:27:23Z</dcterms:created>
  <dcterms:modified xsi:type="dcterms:W3CDTF">2017-09-21T18:45:02Z</dcterms:modified>
</cp:coreProperties>
</file>