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F144-D766-40D2-B4D1-C18019FC5B0A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2C318-053B-4CAC-9494-AA6DCE06B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png"/>
          <p:cNvPicPr>
            <a:picLocks noChangeAspect="1"/>
          </p:cNvPicPr>
          <p:nvPr/>
        </p:nvPicPr>
        <p:blipFill>
          <a:blip r:embed="rId2"/>
          <a:srcRect l="51106"/>
          <a:stretch>
            <a:fillRect/>
          </a:stretch>
        </p:blipFill>
        <p:spPr>
          <a:xfrm>
            <a:off x="1643042" y="1000108"/>
            <a:ext cx="2870561" cy="533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7-конечная звезда 2"/>
          <p:cNvSpPr/>
          <p:nvPr/>
        </p:nvSpPr>
        <p:spPr>
          <a:xfrm>
            <a:off x="2143108" y="2714620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s://thumbs.dreamstime.com/z/pera-vector-9679724.jpg"/>
          <p:cNvPicPr>
            <a:picLocks noChangeAspect="1" noChangeArrowheads="1"/>
          </p:cNvPicPr>
          <p:nvPr/>
        </p:nvPicPr>
        <p:blipFill>
          <a:blip r:embed="rId3" cstate="print"/>
          <a:srcRect r="10124"/>
          <a:stretch>
            <a:fillRect/>
          </a:stretch>
        </p:blipFill>
        <p:spPr bwMode="auto">
          <a:xfrm>
            <a:off x="5715008" y="2071678"/>
            <a:ext cx="226995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png;base64,iVBORw0KGgoAAAANSUhEUgAAAgQAAAKYCAYAAAF7odA4AAAAAXNSR0IArs4c6QAAAARnQU1BAACxjwv8YQUAAAAJcEhZcwAADsMAAA7DAcdvqGQAAHXPSURBVHhe7d0JlBTV3TZwe7qnZ9+ZGWYGmGHfFxEQFBFEwYCiKBD3FdckuEWNETNJjAuoiXE3MWrcg3ljNMZXowka8xqjGLMogoK74oaA+9r1Pf+aqv6qq293V/VUz3RVP79znnNv1fRedef2UnXvdgUsjGhGCpb+AgwYMGBd12LhMfeAgtkLEp7oGWec8QiK+Iuwbdu2BbI+kIqKiuJPVF/x/8XXNzY22v8WOPoT3WOPPU7tWtTFXwAj22maFpUyqB5H9Cdq+BJJehE2b948RsqgOtkoTfYXQH8RtmzZMlvKINKfoIX9ycf/vnXr1iFGNVDiT9AQf+L77bff/pZl3YYNGxYa1UCLvwi26NatW7ePUQ2M+JMz2J+0Xl+9enWka3G77TZt2lRhVAMh0wsg7MuBcqhR6jZu3DgdhfmEj5B1YC4H9kWwPzHVE/4YkQ9MLV2LweLkBRCqdYFgf1LXIuaTrZMVoqKi4isUgX0RGo3SZD5R+5PdjMi6q/SlALE/0VQvgEi13tfsT2gTkuqJ/ggJ3ItQZpRW5pNUPVF9Pf4vBOpFsD8Z88mnepLp/uZL9idjPsFUT7IUSff3QDCf4EZ9KZn598C+CE6eYMG/AEIrLy+PX2b33XcPzAvSipgvQD9ZoRIKhczLWJ/4rUbpe6onp6JfprOzs6hrMTicvgDCfrl3jNK/8GbnPRROX4C3EftlnVwv75lPysmT0S/31ltvTetaDAbzya/UlzKzv1jNRulb8mQeM0rrE0vleMR+WSfXy3tunoT5AjyjL3Xpb5S+V2yUmZgvQmGKxWLyG4L9RYgZZcEwXwDri7DVKAuG/QUoSAkvQn19/S+MasEwXwDrnmCtFwT7CyDkWMWConoRCkdNTY28MbK/CAX3gpgvwH76UpdjjbJg2PeCgjMYsb8IBfeC6C/Asccee2fX4nbbRaPRwnwRuqqFK+FFQE/xilF17tVXX1X9wOkX+gswY8aMh7oWdQW3VyTsBYbAfcWeScKLEAqFfm5U3bn22muvN6q+MnDgQPMFeENf0cW+Vzjz0ksvfcOo+k3CXiDC4fB/jao7r7322iFG1W/sL0LSi+LYqaeeeqFR9ZMfIN69CD6lesIF9QKIgtvqKgX/IugvwFVXXXVX12JhYlMANgVJe3s7X4SuauEq7BehrKxMP3GjpKTE+xfh17/+dYNRzXdsCpC7F+G2226TI0Tz3XWIvAC5OeDioIMOutyo5jM2BSj4F+FwJLcvQltb2/8a1XxlvgAhfalA5XYvEJqm5fPRHH2Q3L8Iec58AZbpSwWqsPcCNFMZ7aKwXwQwX4CCOyLVquf2gquuuipff3zpuRchT5kvAF+ErirlUkG/0OaT5wugLwXYToj9SVqffKCPfDefpJX1ydv/FigliOpJWp+8/W+BY3+S1icumYUElv7EDzzwwLn6UvKT1/8eVCONUvfb3/7WevxSQbwAnxmlSfXkz0YCSZ6clfVJC2s9cGTgOKtnkfgTLioqkj0j0C/AVKM0mU/WfMJmfZu+FDDmkzSZT9a63r4cGPYnZT7R+PqLL774ZygS1gWGYhgg/Yk2NTVZn6z55AP3AtifUKonqlrne6mepOqJasOGDQvUC3ClUepisZiMsWo++dtknYW5PlAvwM1GaUr3JAP35O1PxnyCqZ5kur/5jv2JLEL0J7ht2zbVKUfmkw/MC2CX6Qmaf5ugLwVMpicvMv3dt+5FMj25vyGBfQHMJ5buyel/P+yww1Z3LQaHkycvEi7Tp0+foUbV15w++R0R++UyXccX9CcVCoXkCPR0zCf/pr7UxfeTUJlPSpKJ08v5gjyRnxil0ydlv6zT6+WtD5A7a2pqPu9aTEt/8sZMfbrRo0f7+gV4HdGflJFMnF7OH3bYYYf76+vr3TyphMu2t7c/alR9zemT/wSxv1hOrxsI+pMfC12LWNA0p+OpBoJ96xeO/v37yzgs9hegoF4M/cn369fvr12L2213zDHH/MGoFgT71i8ca9askX909hfgQ6MsCPqTt777g4LaG+xbv+DYXwDr0J+Bpz95Y+IYU0HtDfatv90pp5xSb1QLQsILcOWVV37TqAZfa2ur+eSte4C1Hnj2Jy8HQ/3OqBaEpBegkOyB2F8A+0GSgaba+gW1N6hegIIhZ3pYXwCttra28Lb+TjvtdGrXYvzFiM+6H3TmEzbZlwNP9QLs2VUNPvPJ/1NfgnA4bH0xAs98AQpWQb8AcrhLQb8ABf3kRUG/AOORgn4B9Cd/8cUXywBMBamgt77g7j9gwIBBXYuFh7u/kYKkP/mzzz474TyhQsLd30hB0p+87SzQglLQW18U7gtQVVW1BUVB7wEF/eRFQb8AZyHy5L/QlwqQufUL6lAXq4Le/XdFCvoFoNwydy5rqEAsRrgDFDDVxpdj7D9bu3btMNTJp6wbVN5DpGK9nD3bbd26tWC/cvcr1Yb8FFH5I6K6vJkmhHzMujFVrH9X5UuEfEw2oihHzLqpHbFu7FQhn0q7ASORiHUjp8ycOXMuQUk+JBsw3deGSRsbke9ZVesTbNy4sdmoUp66AknacBYnI/aNrO2yyy4TVeuRJJs2bRpoVCkPyUa7vauqZN/AZrZ766235GOfDDBuXa8cc2/Dhg3zjSrlkWpE35gpyESu1o1r5mnEpPo7+YRsrJQniJaWlto3rJm4sWPHPoMi4e+xWMwv89gXPK26ulrOGk4lYcNaYpfwd9v4E5SnHkPSbajtkYQNa0S+J7BTXY7ynHbQQQe9aNRVVBtVomKd61gzTryUgdopT8n4iKk2pim+QS1J9TuBUF2e8pRsHBlYV6murs56TKk1KU2cOPEto+93dHnqXZk2jn1Dmskk4fKRSOQlWUn55X0k3cYsRRI2pJFpSCaq61GekY2SbmPaN6AZJ3ZG7NeTHYryxOFIpo1p34Bac3NzputY2a+fad4K6mEpp4YeNGjQ/6Gwb0CJffbFlIwxeO0hn1BtPIlbCdfv6Og4SVZS/kvYcEaWI26pbofynBzT59WG+z7i5HayvX3KAfsGk3RnKFn7bammpJD11Nu23377H6KwbzBt+vTp3TnZQ/UfJcHixYvD+IQh8xdRL7NvKDPdUYMk3F4sFlMdH9jd+6HuaGhosM83Z+YvSHcl3GYoFEo6Yb+8vPyu0tLSM41F6mH6hsFn93tQHmMuG/GC3K71NlPdrlf3Ry7Jz7sS6zyCMu3mp2itXp3pY96unlmzZj0kK62wA/Ksot7U2dlZiUI2kHxta24sr8Q3viUqqdZTDzE3gJQyt9xlRr1bli9fPhyF3I41Kt2+L8pfCTtAcXFx0saePHny8fhIKL9FUAA9hyTsBIhKqvUUAAk7QDQaHSkrbeSEEzkTmQIoYQcwopJqPfnZPvvssz8K7gAFzr4DPI/YjUDkuEUKmkgk8jUK+06gkmp99qZPn84RrPJDwg5QVlbWKiutxowZs37ZsmVHGosUMAk7AJLqBBX5GwUNWvdKFPadQIU7QIAl7AD19fVyuHqCWCwm4w6+1rVEgaI4h1Cikmo9+VwJ4mQH2HbaaafxzWBA2XeA7yAJ0A2YOwoFzcKFC9ehsO8EKtwBAszJDvDv9vZ2OUqJgkYxBO3vEZVUOwf5nAxPa98JkgwcOFDr16/fhcYiBUzCDjBkyJBGWWm1cuXKs1Eod46cWLNmjWooNMqNPyHWncDe31v/RgFl3ciqDW3/u+w0FCD2DXwGYmf9OwXMJMS6gVNt5HR/y50XXnhhrlGl3LFu/HQbOWqUFDAfIfEdgANOF6b4DmCECkzCDjBgwIC3ZCUVDhknIGEnQKjAJOwAa9eubZGVVDgSdgBEJqXKXwMHDpSZN8g7qomqqMDYd4B9kfx28skn32BUqfs2IvadgAqIr7sBefDUfQk7QGVlZR9ZSQWiqanpNygSdgKECgx3gEKmmHxCziukQnHaaactQWHfCfxn8eLFMg8fZSdhB3jggQcmyEoqHAk7APIxQgXGvhNQgbHvAEsR/5o7d+4jRpWcSZjOzvh0QAUmvgMY8b/vfve7+f1bd35J2AGME0v9b9GiRTKQMmXQp0+fC1Ak7ARIMLS1td1mVCm9hB1g9uzZ/yMrA+Gss87i6c8ZKMYTkBD5ln1nltPgqYDcgcR3AJlJ5cc//jF/Nigw1v8AZqiAJO0AqjmVKLhk3saknQAZjVDQ7b333jKfsmoHkJDfVVdXmxuzTF+hZt3o9pBftbW1vYLCycaUnwSsl4unqKjoFJTkNyNGjJAh8O0bdACikjTVvi3kU242puqy1pBPvYs42Zj2yySkubmZQ+P52fr16/dDYd2odkcj1r+rQj6n4VPBr6UcP378jV2rEqg2uj3kY9aNqNqY5t/19O3bN2FZEg6Hn0FJPmWOgaTDf4MTjappDZK00RUhH8u0Ae0bO1XIp2Tj/bWrqmTf0OlCPvQikm7jPYzYN7Tkj4p1FQj5TBEiGy8d+4bW9ttvv1dV6xHyIdlw8r1AKvaNbEakWk8+kmnDqabZNy9/KZKwfsCAAbuhJB+ZjZgbVGUEkrCRjXQiQvU38hnZaJGuqpJ9A5sxpfsb+YBssE1dVSX7xjVjkklMEv52yCGHcAgdH5FJMq0b1O4iJGEDG2lDTKq/k49k2mD2jSuRN4hWqsuQT2gtLS3pxopQbVyJlepool8g5APmIeGpnIPYN67q8k4uQ3moH5JpY9k3rES+FrZTXY58QBs8ePA0o66i2rASFftl5HcHynOyob7sqiqZPx7ZkyQcDj+PIuFysVisBCXlse8hyg1qkC+LEjaqZOTIkY+iVEm6LEJ5ToOwUVdRbVRJKgmXw3+GL2Ql5S/ZUA91VZUSNqglqcg3gvHL1dXVSVmMUJ56AUm3Qecg8Q1qiduflClPZXWQiJF0Ei5bUVGR6fLUi2TjpGzRxqARqqQzu6Ojw355628JlEfMDZTKzoh1Q5pJO52+YtINCeWhTAeJCPuGlLyJZKK6HuUh2TClXVUl+0Y0k9Ztt93WisJ+nUMQyjOyYdIdJHI7Yt+QEic+QLK5HvWge5FMG8a+ESUrECdU16U8k2mj2DegGacSrjdmzBj5r0J5RDbM+V1VJZkzKWEjGnFKTkvL9rrUA8y+OpV6xL4BtVAodA1Kp5Kuj5CPqDagxA37de9EyA+amprsG8+MY9/4xjdUh5uRT1Qh9o0nGY+4oboN8gnVxpO4Zb/+ywj5gH3DmXHltdde2xFFt26DesdRiH3DZbvxPke8uB3qYfaNJvkHkg3Vbdm9haQb9Jp6mGqjSbKVcDsLFiwYLittunP75LF/IwkbzUhWGhsb5Q2gk9vK+j7Ie/YNpp1++umrUWYr6fYQuzunT5/+S6NOvUy1wSTdkXBb06ZNWywrbbp7H+SFSZMmJWwsS7I2e/bs36Fwcnvduh/yjn1jSZYh3aG6TbuWUCi01qhTL1JtLEl32W/vXMTOi/uhbrJvKDPd0traKmctO7nNbt8XZU/GEhL2DaUNHTrU7Y9DKkm3i6h8YpTUk7Zt2yZf1shGkdnn7RtqK+IF++3+B0lQWVn5Ultb23HGIvUC1VG/Ei8knaIei8XkJ2k7r+6PXJIzf1NNQRtDus04r9AelVTrKZd23XVXOb1cXnzrlPTnITI2gNbZ2SknoHaXebt6SkpKpLQ77Mgjj/ytUadeIucJWDeWl6y3K1GNO+D1fVIWtNLS0suktKTbamtrn0Zhvc1Ut+vJ/VGW6uvrrRsnXv785z9vNOrdYd62NSovGSXlgVQbKVsJO8DkyZMPlpVW+Fj44cEHHzzKWKTetmDBAi+nn/0WkrATICqp1lMA2HeAVBs71XoKAPsOYM5qYnXrgQceeKtRp4AZi9h3ApVU68nvysrK7DtAqo2daj0FQMIOUFVVpdrYAxAZz5gCqBxJ2AmQDiRBih2DAoKHlVPiDhAOh5MOFFm9enVpJBLhThBgCTsBsj9i95/Ozs4mo04BcyNi3wlUUq2nALDvAKk2dqr1FAAJO8A+++yzSlZatbW1nTxz5sw/GIsUMEuQhJ0AUUm1ngLAvgOk2tip1lMA2HeA5YjdYOT9rioFjUxSYd8JVGT6vFBXlYJmC+JkJ0i1ngLAvgOkGs+IO0EQ3XfffTKLacJOcOyxx8qPSHZyMOnErioFzRokYSdAVFKtpwCw7wCp5j3iThBg9p0gSZ8+ffaaMGECJ7QIqJ8iGXcCSLWeAsC+A9yGqHAnCDD7TpCkra1NBqRY17VEgdLa2mpOmJl2JwBZrxqUggIgYQfAm790OwEFVMJOICsU5iLcCYJIDhRFkXEn6Nevn9be3v49Y5ECJmHiihRD0IhU6ykA4juAkRokQV1d3XQU3AkCzL4TqNxvhIImHA4/gSLjThCNRlPtHBQACTvAwIEDk04uWbJkCT8VBFzCTiAr7EKh0GvIZ8YiBQk+BchAlxl3AtBuuOGGCUadAiZhBxg3btwNslKg5cu6iKZpMgpqqp2DAiBhJ5AVFvq6XXbZRabQt/+NgmC//fabhcK6A9g3tP1v2pYtWwaipACxb+SNSFxHR4f97xIKmEwb+CbE+vcKhILirrvuqkVh3cCSBLvvvrscUm7+bZusowApKiqSCTDiOwCWk3YCkEPLzMtQAMV3AEl7e/ulstLGHKWEAiphJ5AVduPHj7+poaHhQWORgmTcuHFPoci4E+y5557jjCoFUMIOEAqF5LQzKjAJO4GsoAJy2WWXqSbMpEJi/AYQT3l5OXeCApSwEzz00EO7yEoqHPK1b8JOgFCB+Rqx7gD3IFRgrDuANn/+/CmykgqHDDOXsBMgVGBUU+lTgbHvAHJUERUY+05ABUZ+CeROUODsO4BMqU8Fxr4TUIE5BYnvAA0NDakGpqSgsv9ghByLUIGx7wRUSL773e8eh4I7QYHTjFlLzfyfrKTCYt0BJFRgZFZz7gQFLmEHaGxs5E5QgBJ2guuuu65VVlJhSdgJZAUVkMrKyk9QcCcocAk7wJw5c+plJRWWhJ1AVlBhkVlJuBMUuIQd4NBDD71ZVlJhSdgJZAUVlosQ7gQFzr4D9EWowNh3Aiok9fX116DgTlDgEnaAfv36PS0rqbAk7ASIjExOBWQfxL4TUCEJh8P2HYA7QQGy7wBlCBWKc845Zw8U9p2ACox9B7gPoQKTsBMsW7ZM5iigAiJ9f8JOgFCB+QrhTlDg7DvAbxEqMPadgApJbW2tjDPAnaDA2XcA7gSFxDJtbTyRSGQaSiIiX1B9qtXT2tqqD7paX19/CUoiCqAhiPIfgDXGMFthhIgC5lkkqdGnyGCEiAJG1diVKSoqekrTtAGoE1EQ4C3+ShTKBq+KcZzsdps2bZLJ2oiol12LSKNcoi9lobW1NaGRO8whCBH1hlNOOUUmRfwMUTXObKhuJ22ampq2oSSinoS34WavnyqPIG4tR1S35SRE1EMGInrDKyoqsjfEhEAflG4ob8dhbkOIKNfuu+++EhSqRqjKU4hT4xDVbbgJEfUCOX89hqgapaQUceIlRHV9N0kaV++DDz7Y16gSUY6pGqVEDvxxQnVdVxk7duxbKJPgYwmPKiTKsd0QszHejkYXqa6u/q9l3VwknV8g5mW7mxCS5KWXXtrTqBJRDryDmI0w4e1/aWmpVldXl2n+dGsjTopt7lXznAFlcH8HolRatWoV3xEQ5UAlYjbCVI1d2Tsb5iAJDbmbeQZJCe8IRhhVIvKIjFlkNsDpssKNcePG6acFexz5x5TShg0bFhpVIvKAtfG5Zn+r70Xa2touR5nWK6+8Ir9qEFE3HYyYjU/mQnNLRjpKaMDp8sknnyxWrVfkUySjLVu2dBhVIsqSdWr0dJ/7U3kbsTbelKmtrZVS3Isk/d2eQw89dCRKIsqhFsRsdGm/jEshgiQ03HQJhUJ/QLndrrvuav0iMmX69+//L5SO8FcDouz8H2I2uuGywqU7kISGmyFViC7dT4S2OPbOO+/IPzUicsFsaF/rS+5ZG2umvI9YfQtRXS4hv/zlL7+N0rFXX31VxjYkIgfORMzGdpKscGkRktBgMyTpaL9MZzAa+QghohywNrRsfIFYbyNTklRUVLyCQnVZe+S7ByLykHzrrjewcePGya8DbskYA/aGmi4yeIlK/HFkyDEIEXnoRURvYN/5znd+qK9xYf78+X9DYW+o6VKMpGL9iTJdiMhDesOSz+RTp06VCZBdaWpqsjfQdJF/OCm1trbKaEKq6yXkgQce2BklEXngSkRvWKFQ6El9jTsyLHhSI02TiUhKTo8ZQP6IEJEHrA2rXVa4JI3RehuZ4oQ5W5H8VGm/vh7juAIi6qb4wCHl5eV362vcS2ic6XL44Yf/G2VGhx566EEolLdhy2SEiLpBxvbXG9SmTZtm6WvcOQqxN8yUuf3223dB6YScs6C8DYl5dCFK5dBjRORM/LN3WVmZlNlINxhpQrJ4+34TojU2NibdlhFzEFMiytI9iNmgZMYht/oj5vWd5BLEDTmvQK73T6NMFZnchIiyYG1I2ZAz+qy3kSmuT0uuqKjQr5vucOLi4mIpicilwxGzIV0oK7IQb4gOshbJxjcR1e0l5O6773Z9gBNRobMe5+/aCSecII0uoSFmSHcGAtWqqqoyTY/2KEJEDvVDzMaTzcAh4i+ItRFmStYmT578OgqtsrJSdbvWEJFDclSg2XCyHY/P2vgyJZvTkuMOOeSQJhSq27VnJkJEDpiN5it9yb1TEGvjyxQvqG43IQMHDtyCkogyOBsxG86JsiILCY0vQx5BvCAzEKlu3x4iyqC7DUa+4LPeRqY0Ip4wjxLMkAsQIkphAmI2lgdlRRbWI9ZGly5bEc8UFRWtQ6G6H4l8FJBS5k8kohQ2IGajqZcVLhUh5vUz5rDDDnsKpZfaEOV92RJFiMjGOh+AnDSUjZ8h1saWNnvttdcAlJ7q06eP8r6s6ejocHSmIlGhkoayoKvqWlKDS5MvEc9Fo9FrUKjuzx4i8tIVV1wxA4WqsaXKkUgulCCq+0vI8OHDecwAkZcqKirOQ6FscCmSS08gqvuMZ9SoUVISkYeSGlqayOSiOTNy5Mh9UKju1550IxoTkQsyMKiqkaVKfH7BHFLdb0L233//FSiJyAMvI8qGpsiHSE9YiajuX4tGo2a9px4LUaDJb+4JjSxDZiM5d9ttt7WiUN2/nnA4rJdjx44dhDItfLyQEY9k0pWLu9YQkdUvkaRGliY9SXX/CcE/g+tROqGVlJTIdYjIJqlhpYn8ht+T5iKqx2GNDISaUVFRkZzoJL8qZHMkJVFgzUNUDStVeoPqcSTk1ltvPQxlJvqEqu3t7e92LRKReB9RNix7Bg4cKGWPa25utp4PkSoyNLkTbyByeTlHgqiwaZpWG4lE7I0pZSZMmHA7yh7X2NjodN5CJ/ZAtJqaGhlFmaiwjR8/fj4KVWNKld48c09+ClQ9Jmv2QjIyhi+XEBW8TYi1EaVLr57Df8QRR1yHQvW47MkI72geQqG1tbVN7VpDVHjaLL2h0+yI9DbV40rIDTfc0BdlWitXrpTLaMakJ0QFQ2YmjkMvmNSAUiWPpgfPNFWZRN4xOCHvbLTVq1fLLwZEBcE6BHmdrIBORJabjTJV8uXQXPl9X/X47HFCZmfW+vXr94uuRaICMXbsWOvZeY8MHTp0tWVZmXPOOecylHnBmFk5U+Q5OmFenqjwoDHJ7ELKYwTKy8vlXYN5VJ28bc52lKJckLMGkx6zLf9BnPg+on3ve9/7adciUfD9FVE1GifZjOTD4J5hRPX47HFCvy1j/kOiwhCLxapRNHQt6b+ZH4DiNsTeiCQy0lDngAED9O8QHnnkkXOk7G34SPM5CtXjjScajZ6JMqPBgwd/hkKuI9OgERWee++9V07DNRvPmv79+8v04lL/g2X9YCSfyNiC5mNTpr6+Xkon5KdPbfTo0X/vWiQqMJqmxecZCIfDcljwnuYyIt8bHGouDx8+XOvs7MyXY+7Nx5guTpmX51BlVLiqq6vlLfYhXUs6s2HEhxGT4wUqKipuMBZ7m3W+xVRZhTghHx3k8o4+QhAVErMx9cR4gq7stdde+mnBmTJnzpwpKDOxTtpCRD6S0OBT5AjECf18AkTmXiAin5iM2Bt9UqAGZVonnnjiEBRy+a/0FUTkD06mMp84caKjwUXNsRUee+wxDj9G5CMZTyqqq6v7GGVGc+bM+R4KbcCAAY93rSEiP3A6lbpTbi9PRHnAyTiJ4xAnHkO0BQsWLO9aJKK819HRoU8s4iBOlCJy2S36EhH5hr3Bq5LxVwIRCoVkHgO5fD99BRH5woOIvdHbIydKOTEekcv/TF8iovx30003Wc95SJUvnn/++RKUGRmnF3/dtUREfiGN1t7wE9La2upoMtX+/fs/gUJraWk5sGsNEfmBfKOvbPxm+vbtK6VTctm3uqpE5AchJKHRp4ijEZJCoZAcZCSXzziMea/ZuHHjfVIao8UQFbzq6uoPUNgbfUIqKyudfuG3PSIjEsvJRUTkE05OKpIhxRyxnJtARD5ibfDKPP744zLvgBMyupJcR359ICI/mDt37sMokhq+LSchGY0aNUq+P5ARieVjBhH5hN5wHcSptxG5fLm+RES+8AVib/QJ2XvvvY9FmdH++++vj0iM/EtfQUS+MBJJavjWRCKRL1E6JZeX6xGRXzgZdQhxBP8A7kUhl3f6hSIR5YGMk60uXLjQ0TDjjY2N01HIdT7RVxCRbyQ1fFteRxwxxyBE+AUhkV80NDSYcw2mTCwWczoP4VJErrNeXyIiXzgdSWr4tuyMOMFJSoh8ytrgkxIKhdyMGyDfCWjz5s27omuRiPzAOsNyqkgvn9H06dOPQWFeh4j8oH///pNQWBu8KgcgTunXGTdunNPvEvLTgw8+uMyoEhUCOTDI3vDjaW5udnNuwN8Rud5z+pKfrV692tFbICK/i0QiJ6NIavy2tCNOfBsxr0NEfqBpWp0UGXI14sjgwYPN8QwdzXNIRPnBPBtQmb59+7r5leDv4XDYvC4R+cRoJKHh27P33nsfgjKjOXPm1JeVlenXmThxIs8nIPKRpIZvTZ8+fV5A6UhLS4t+ncrKSimD48knnzzeqBIFTnV19e9QJDR8RRyJRCK3ojCvI3MYBsepp566yqgSBU3GqczxbuAbKJ0yr/cTfYmI8l9JSUnGk4qQJMccc4wcFzCna6kL3llYbyt41qxZs9CoEgXGySefLMOKWRu8KmWIivUy/fFPoN6yPA8hIp+wNuakjB49eivKVPSTiBT5FCEin7gHUTVka1IqLS118gWjtmTJkqkog+GnP/3pDUaVKCiUDdeSvZF0fo2ormcNEeWr4uLij1CoGq6eoqIiKTORzjHpukZ+jBBRHsv4BeGhhx66D8pMbkJU1yeifGc5/j9VNiJOyKHD1us9jRBRvuvo6HgGhbXxJuXaa6+tQZlRa2ur9R3BQFlHRPlvFJLQ6BU5GnGkpKTk18hXqIa71hCRH6T63d8Mf/8nCrJIJCInzakafzz33XdfCUoiCqJ+/frJIcLKxm8Jj5MhCrgXEVXjN3PvqlWrBqAkoiDaeeedM446hByIEFGAqRp+PDU1Ne+iJKIAuw5R/gMwAyNQElGAKRu/mY6OjrUoiSiowuHwFyiU/wAkoVBISiIKsP2QpMZvS1+E3Fq7di0HLyVfiEQiqoZvzWaEiALsX4iq8Zt57uGHHx6KkrKxadOms4wqUb5qRVSN35qDECIKqpKSElXDj4dfEHrg3nvvHWlUifLRJUhS4zdTX1+vDRo0aBLqRBRQUUT5D8CSGxEiCrAYomr8eviRwEO33HKLDN1MlG9mI0mN30xHR4eUJyPkhSeeeGK4USXKJ0mN35ry8vLlKIkowNIOROpwbgIi8qtzzjlnDxRJjd+a/fbbz/FApOTQrbfeeptRJcoHab8gxEcCKYkoqPr06ZN28tKqqiptp512qkKdcqDIKIl6Ux9E+Q/AkhMRIgqqfv36qRp+PI2NjVISUYCdjSQ1fluIKMAiiKrhx1NXV3c9SiIKsK8R5T8AIzIHIREF2ERE1fitKUco10499VSevUW9RdXwrXkOIaIA+z9E1fitoZ5y/vnn8wWnHnXllVdORmFv9PZwsJGedPbZZ99sVIl6Stq5CUpLS6UkoqAaPXr071EkNX5rzjvvPBmLgHrS0UcffZNRJcq1WkTZ+M1EIpGnUBJRUA0cOFDZ+G0hogA7DlE1/HgqKiqaUBJRQMkZrsrGb8l6hIgCbBuiavxmXhg1atQAlEQUUB2IqvHHs/3220tJvenOO++cY1SJPGfMPZAuMU3TZCIT6k3PP//8L4wqkdfuRVSNP54999xzMEoiCqJrr712BApl4zdTWlr6IEoiCrBPEOU/ADOrV6/uh5KIgmjs2LEyopCy8VvCj6T5ZNq0adcYVSIvVCCqhm/N55qmhVESURANGTJE1fATctppp30DJeWTuXPnvmVUibprMaJs/JZw1CGigFM1/IS0t7fLGYiUb4qKitYYVaLueB1RNn5LnkQoTxVt3Ljx6Pfee+9kY5kC4K233hpnVNMp6ezsrDfq3dGIqBq+PURE1AueQFT/lK0hogCbi6gavuTr+vp6vQ4hlEQUUPbGH09ZWVm8DpwRnSigtiIJjV8V/EN4BCURBdA5iLLhWyOniLe1tfF8D6IAqkGUDV+R1xAiCiBVg1fmyCOPvAUlEQXMHxFlo0+Ryg0bNoxBSUQBIQeQqRp7uhBRwKgaeso0Njb+DKUMVVgtJRH5XJ8+fV5CoWzwaaIfWr5u3Tonh6ITUQ7JT3fvI9Iws/Kd73znKBT2Rp4pMhs1EfWm++67r6SysvIfqFob532IK7FYrKS8vNx6G05zKaLbtm3b4UaViHpKTU3NGShUjfNXiFt3IKrbSpvbb799F5RE1NNmzJhxEAplw0S+RNyS+SBUt+UkcR988MFIo0pEudLS0lLe1NSkaozWZDPTk+p2nOQxhIh6wpYtW2RINvv3AKni1jOI6nYyZv78+fNQElEPkN/mX0D0xpfuC72ZM2f+G6UbixDlbTkMEfWQ4xFVI1TF7STEqttwmv8iRNQT+vbt+08Uqoaoipsj+zJOI5ch4xEi6kHfQVSNMZ6qqqqvUTq1ElHejtNAOcoEciyCUSWiHDofUTZM5B3EiSZEdX03Uf7T2bZtmxyZSES5NmjQIDmkV9U4T0ScUF3XbY5GiKiXHIuoGqbECRlTUHVdV7nrrruUM0zh4wInoyXKMfn8bTZGmWM0oXEimUxD7NfJJh8hSh9//PFko0pEOSKfy83GuN155523M4q7jeWPZV0G5nW7m+8jSq+88so3jSoR5cCNiNkQZaIR0zZE1slRh+m8jZjXT4rLsw6JqBfIOANmI3xaVphmzZq1QIYRR3VE1xolmYfUvL4yJSUl8XppaWnC3xRJid8REOVO2kYYiUTSnW0YQazX725+h6S0ZcuWhUaViDxkPSGov6ywa2lpmWhUVazfK3iRViSl119/fYJRJSKPLEDMBniNrHCjvb39NyisjbhbCYfDUhJRD7M2RFduvfXWEcZ3B17mYSSt559/ngcaEXnIOumofM53ZdCgQdYG7FWUH02sNm/ezAlOiDxyHmI2viNkhRstLS3LUFgbcLcTiUSkzOjll1+W8Q2IqJvqELMBvigrshBvwA4yS7FOlc1IRvhowNmQiTxgbXzZSHVCUlKmTp0qpaMpzxFHQ5K9++67w40qEWXpAcRseNvLCpd+gVgbb8oUFRVpsVisrKGhQY5BUF7GlhCS0caNG3kaMlE3TEHMRud6chIYgFgbbtp885vf/ClKofy7NWVlZY4+FhBR91kbXzas10+b2tpa8+zBkxDlZWw5EnEEHw3SHepMRGlsQsxGVyYrXHoSsTbcTNHf5peXl39mWZcujq1evdr1T51ElDhCsXxx55aMWmxttJmyGDGp/p6QqqoqKR3bsGED5z4kcsk60IgcQJSNeKN1kPWIrqWlZQ8UqsvYczni2Pvvvy/fVRCRC18hZoPLxgeItdFmStzuu+9ujnD0qVGmShXi2MaNGw82qkTkwE2I2dh2lxUu/QCxNthMsf++r7pMQoxxCVx59dVXeYgxkUMdiNng5Is+tyqReIN1kNsQK2msqsslpLi4+E6Urrz33ntuJlghKmjWBpcN6/WdJMGkSZP+jkJ1OXvqESLKgf8gZkPL5ou1/0WsjTVTVD9Hqi6XkLq6OimJKAf2RczG5nqgEZCRiOKN1UHkgKEEmqbJfASqyyaktrZ2LUoiygGzoaUbYzCdhMaaIW8iKvI7v+ry9oxDiMhjHyJ6I8vy6LuXEHtjTZdUtiCqy9tDRB6LT1w6Y8aMB/U1LowbN07O6LM31HSZjiTZtGlTBQrV5RPS2Nj4Okoi8lAfRG9g7e3tUrqCz/QRB/MMWPMokoqMKaC6jj17IUTkoXgDO/bYY12fmTdz5swYCmsjzZR0+LGAqBc8hOiNq6am5nZ9jQvz5s3bEYW9kaaLcoZisWrVqrAxHHna4GOIjHBERB6ZhOiNKxQKySQj2UhqqGlyCZLOQER1vYQ0NTWdhpKIPBJvXJ2dndn8SmCd4ShTPkHSikajf0Whuq49HE+AyCPWmYeTDupxQIYEtzbOTMk4nmBxcbFcznq2Y1Lwz0JKIvLAtxC9YVVWVsrIQ25Jo05ooBmyH5KJzFcol037xSMe7xUoiaibihGzYcn5/tn4HElooGni9DDguxHV9e0pR4iom+JvvZcuXbqDvsadixF740wXR/r27au6rj3ZjpBERBa3IGajknEE3YofeOQkl19+ucxh4JTyNqyZP3/+n1ESUTcMRvQGNX78+Hf0Ne4lNc5UGTt2rJufIzsR5e1IzBmTKysrG1ESUTfojUkmCn311Vfbula5IocFJzTQVJH7APkuwqk3EOVt2aZNJ6Ju+DeiN6ZZs2Zl873Azoi1QaZNVVWV48lGQP/ysrGxUXlbyL1SDhgwQAZLIaIsxQcaGTNmjPS82bA3znRxNTvykiVLvoNCdTv2TEWIKEtmQ5IZg7JhneHISdx6GJHryXwG9tuyhoiyJIf1dqchnYJYG2OmZDM7sup29LS0tJj1exAiysIFiNmQspniqxQxr+8krmdHHj58+FgU+peLUqbK0qVL5XBmInLJ+nv/K7IiCwmN0UGyIXMSyHX1LwTtsfyDIKIsWBuUa6FQSMYlsN5GpmR72K/qtvSY4xI0NTW9h5KIXDK/fJOMkhVu7L777iNRxBukg8i0Zq5pmjZBikwDkUybNk3GUiQiF6YgZiOSk3hca25uTmiIGSLDimXrLEQbOHCg6nat4dgDRC5ZG5Brxx9/fKaf8OzJWlFRkf6Lhu3IQXu684+GqCDJZCFmA8pmkk/pea2NMFOymR3ZSisrK1PdrjWHIETkkPXoPHnLnQ03IxE/hWStoqLC0dGELs9XICpo1p58s6zIwrVIQiPMkG4Jh8PWA51SJdsp14gKkrUnz4bMdmxtgJnSH+ku1e3acy5CRA5YBxrJ9jO7tfFlSjazI9tNRlS3nZCLL744m7MkiQrOMMRsOH+XFVl4GklogGkiQ5x12+DBg+XsRNXt20NEDnS30cxFrLeRKUWIF1S3bc8dCBFlYJ1YpEVWZMHa8DLFzUAj6cSHS0uXqVOnZjOCElFBWYiYjeYqWZEFpxONSjYgnmhsbFyNQnUf9hBRGtaJRT6VFVlIO1CoIl5ycqzCkwgRpWH9/T0sK1yqQqyNLlPGIZ5YtGhRGQrVfeiJRCIfGvVBCBGlsBIxG062h97GG16m7LnnnlJ65tvf/vavUCTdjz08mpAotVrEbCwvyYos/BFJaHSpIhONQhR1L72KKO/PkmwHVyUqCNbGkg05OMd6G2lz5JFHnozSS04nTf0GQkQKjyBmQxktK7JgbWxpU1dXl83syGnhH8s5KJT3ZwsRKVjPA/idrMjCy4i1sWVKLryGqO7Lmm0IEaXwW0QaSjaOQuwNLl2mIZ7SNM3px4JjECJKw/XRg88880w003iAtvwV8Vx5ebk8dtX92UNEXhsxYoScJKRqcKmSKzLfger+4jGGKyMiL1177bXXoUhqcGmSs+nGM01eYuRShIg8pmpsqbICyZUGRHWfCTnrrLOaURKRh9yMRJztxKhO/RpR3W88paWlX6MkIg/JHIHKBpciOVVRUaG6T3vuQojIIzJwiKqhpcp+SK6p7teeCoSIPOJkZGAz/0VyKhKJnIRCdd/xFBUVyTkNcpwBEXngp4iysaVIzrW0tMiRgqr7tmYtQkQeqEdUjSxVZNDTXJOxElT3raetrc2sT0WIyAMJjSxDbkN6whJEdf965IhHpwcRHXXUUVUVFRUXGYtEpPAoktTQUsST4cid2GGHHeRnSdVjiE96WllZKeMTZFRSUiKjF8l1iEhhBpLQyDKkJ0f+cTI24Z5IJnWIXPZ+fYmIktgbVrosQ3pENBodgUL1GOzJCO8ebkWhnX/++Yd3rSEiq7cQVeNS5R2kx5SVld2OQvU44ikvL5cyo+LiYvM6/ImRyEaGEYs3KgfpaarHYM/3kbSOPfZY+SijlZSUyMcMIrKQo/BUDStVdkR6zI9//OOhKFSPw54SJBP5aVEue56+RERx9gaVLn9BetrxiOqxxNO3b9/PUTrxHKJ1dnaWdi0SkZCJQZWNyx5jZKLekPFowsrKystQOmEeghwxlokKntO33HpuvPHG5Sh7g/Lx2OKE+cuD5yMqE/lWWVmZvTGlTCgU+ghlb9gfUT4mM9XV1VJmhHc0T6PQzj333Dlda4gK3G677fYCiqRGpYochYeyt2ScYTkajf4fSifMeRCJaM2aNWmP2benoqJid5Q9Dp/j5Qs95WOyZTiSif6zIdKjxz8Q5a2qqip7Q0qXfyC9ZQiiekz2ZNTS0nIuCrms/BMkKni/QOwNKV16k/6ZPl2GDx/+b5ROyBiGcp02fYmoUC1atEhOyElqTGnSH+k1TsYmLC4uHo8yLXzEqJSC8xxQwTvuuONORJHUkNLkGqQ39UNUj8sap4cJT0Tk8jfqS0SFKBqN3oDC3ojSxelRerl0L6J6bPGMGTPmC5QZ9enTR4Yu06ZMmSL/XIgKz+23396BQtmQ0qTXGT9ZZsoRiBNy2a/wEUFGZCYqGNONcrvDDjvsQBT2BpQy06dPz4fBOtKOTWiJk8OERyHazJkzP+1aJCoMMlSXNBIrewNSxun5/Lk2fvx4GUsw6fFZ09rauhWlE08icp25+hJRAShDzMbykqwwmMtyBJ75d1V6YiRiJ5xMr3Y64oR836GtXr2aJxlR4ejo6LgKhdlYjkHuNOrrEPO3dFUOQ/KF6vHZ45RmnFNBVFhsRw4K67IqfzUO5+11o0aNOhWF6jHa44R8mSjHD/yma5GosFh/KdDfGtsiRxc+by7PnTt3H5T5Qv+pL10OP/zwB1E6oY9j8PDDD+/dtUhUQKZOnSqH0Sq/cMPbZDkIRw4uEi3Iz7qqeSPpMSvSF3HCvDxRwXgIkZ/IJPJdQLrTd83LST4vLi7OixNxbrrppt1QqB5vPMYIxBm1t7dPQyGX/bO+gqhAJDQYlzkUyQdOjoCUIw6duBLRFi1adEDXIlEBkHH4UEjkbDwpZVgxc50ZeafwNiLvHuLr0cvKfAb5wPpYlfn2t7/t+GhC/lpABedb3/pWg5QrVqyoGjJkyEZUd0BUPxdOQjYg4cWLF0c1TRvx8ccfT8Fyr1q1apU8XvtjtcfRYcIXXnjhaBQySOmbXWuICgwaiszeIwcWyQCdqsYkeRbJN/KlpeqxWnM94oTMWSCX/7m+RFSIpk+ffggKvfH8+c9/lmG8pP5tcx2Sj6P4mo8tZRYuXCijDGVkfkyKxWIycQtR4dm6davM9PslIo3h06FDh+pfmiHyj+ASoy75AZJPzMeVLo4YA5C837VEVIAOO+ywu1DoDWfEiBFjUF5hLiNHIuZJSdqJJ54oYwLmA/0IwAx5BskoGo0uQiGXv0VfQVRoFi9eXINCbzi77rrrA/rK7bYzG8b/6Etd9Ms0Nzf/p2uxd5WXl7+HQn9MqbJgwQJHv2zgY4E8J7kOTzKiwoWGcByKz7qWdOY/gg/0pS5T0HPKOv2Xhl4mX27GG3yaOGG9LU55TmRh/iNw+o17T5NxAszGmyqOfuV4/PHH9SMTS0pKXu9aQ0SmgxFpTJv1pTxTV1cnX+rZG35C6uvr5QAoJ/QvRo844gg5QpGIbIbceuut8pEhH32FKP8BmDnuuOMcnW1YWlqq/1oSi8Xy4SMPETkk8yYoG78tTpQjbi5PRPlg2LBhf0FhbfCqvIg4oU9pho8R13YtEpFfqBp+QsaMGePoY0G/fv3M64zVVxCRL8igKAmNPkWcyptRmInIoYMPPvgeFPZGnxCnDbu2tlbmP9QmTJggQ5MRkY/IuAhJjd+aefPm/QGlE39F5Dpy1iUR+UhSw7fn1FNP3QOlE/rlf//731d1LRJR3hs0aJCTk4xkkhMnhwnLqcZy+Q/1JSLyjXSDppi5AHFCpjqXyy/Vl4go/2maJmcF2ht9UsaOHSvnSDjxGoKb1W+XiHxC5iRQNn5bnNDPNgyHw04vT0R54mHE3ujteQHJaObMmTLKklz+aX0FEflDJBKRmZbsDd+enRAnZJRiufw4fYmIfKERsTf6pMRisWqUaclozTI2odOZj4gof9yOJDV8W/6JOGEeoixzOBCRX1hmY0qZ8ePHz0KZUVVV1f0otNLS0ulda4jIL5SN3xan3F6eiPLA9xBrg1flE8SJPog2aNAgmdKNiPxiyJAhH6NQNf54dtxxx3+gzGjZsmV3oJDrfEdfQUS+kdTwFXFKRimWy1fqS0TkC/G5GNNkC+KUXP4TY8JXIvKDpqamrSjsDd+e1YgT8quCXD4fZ3QmojTsjT4pBxxwgNOxB8y5G2VUIiLyg7322msiiqSGb00kEpHSEWOqNseXJ6L8cBkSb/QpIgcHZdTa2ioTl8jlHZ2URET5w97ok7L99tufgtKJHyJynfw/mjAWi3HcNCKYMWPGSBRJDd+Wr9esWVOM0gnNOEw5/wcpnTZtWrtRJSp05ngBKYOG/TnKjDRN048mLCkpkesRkY9kHHugoqJCjjHIaNiwYbehkOvcoq8govyHj8jy9j2p4dsisxcXIU6Y06dzpmMiH9kHsTf8hPTt21cONHJKriP/OIjIR8xhxFJm6dKl16N0Yioi1/mxvkRE+W/16tWOhixHHME7h3UotNbW1mFda4jID8wePFOccnt5IsoDLyPWBq/KDYgTzYhc/g19iYj8obS01N7oValHnJDBR+TyC/UlIvKFjEOWFxUV/QelIyUlJR+hkOsRkV9UVFTcjSKp8VtTV1f3Z5ROlCJyHflnQEQ+ktTw7cE/iyaUTlyOaAsWLHB0diIR5Qf53K9s/GbcTFg6efJkOQ9BLt9fX0FE+a9///43oUho+IqciWR07LHHyhmJ5nWIyEec/GzodMDR7yJafX39E12LROQXqoYfT11dnZSORKNROa9ALj9QX0FE+W/QoEHHo0ho+IpIL5+RpmnxjwWxWKxEX0lEviDjCNobfkIqKirGosyovLx8Hgq5zjZ9BRH5gowpkNTwFXEE7y70y7e2tp7atYaI8t6KFSsORGFv9AkZPnz4cyidMq9HRD7yP0hCw1fEqQmI1r9/fzfXIaI8INOT2xu+PU7pYw8gD+hLRJT/jjvuuA4U9kafkFAo9HOUGd1www21KMzr8WhCIh+5Bklo+PbU19f3Q+mEPuAp/nHI9YjIL4xGmy7yscGRAQMG/AOFXOdxfQUR+Ya94dtzB+KIcUKSRGZIIiKfOA6xNvqkLF++fBHKjCZNmrQ9Cv1sw8WLF4f1lUSU/yoqKragUP4DsMSphxHNGOaMiHzE3ujteRZxyrzOz/QlIvKFjDMZnX766ZNQOmEd0IQnGRH5RXFx8XsoEhq+Ncb05Y7gsr9FoUWjUcfXIaI84OBnQxmkxCnzOvfoS0TkC4MRa6NPSn19/R4oMxoxYkQLCn2exGuuueYgfSUR5b8dd9xxDQrlPwBLnPp+Q0OD2+sQUR74ArE2envc/FrwASLX4diERD7SF7E3/IT88pe//AFKJzrKy8t/j1Lr6Og4tmsVEeW9MWPG6A03Q6KIE/Jdw1ZErkNEPpL2Y0FlZaWUjlRVVT2JgmcbEvnJ6tWrIygSGr4iRyEZaZoWHjlypHkdOZWZiHxid8Ta6FVxatqwYcP060ydOnVI1yoi8oMXEXvDj6e8vFxKR9ra2syjD7/GuwN5p0FEPpHQ8BWRMwgdGTx4sHmd3+griCj/XXbZZd9GYW30qjh9iz/EPES5rKxscdcqIvKD/yL2hm+PI8cdd5wcPGReRyZHISI/yHSSUSQSeQqlIwMGDNCvU1tbKwObEJEfDBkypBpFUuO3pR1JgH8O04xq3EMPPTQFhXmdE2UdEfnDLYi10dsT0zStFGWC6dOnmz833qqvgBNPPPFSFOb1iMgvjHEE0+V/EZUxiHmZN2RFWVmZPkCpESLyiUrEbLipcjSios9jaGbKlCm/NOvDhw9/DCUR+cTFSLwxq/L73/++CqXKaER5HUSmSiMiP2hublY14niqq6ulTGUHJOk6tnwdi8U4zyFRnlM1XmtOQJRWrVolpyOrrpMQfEyQkojyUXFxsYwhmNRwbRmIKC1btszJOwIJEeWrUCi0FoWq4VqTieo61vAQY6I8FkJUDdeaw5FMVNczsw4honzV2tqaceyBc8455wyUmSiva4SI8tnee+/9NgpV47UmLU3T5CdC1fUkoxAiynNfIqoGrCccDn+K0gnV9e9EiCjPyexDqgYcT0VFxY0onVBdn4jyXUNDw7UoVA3YmhrECRm1yHo9znZM5BPWhpsUl7MWW697mqwgojz33HPPtaKwNt6kDBs2zOn3A9uFw2HzevLlIxH5xP5IQsNXpAJxpL6+3hytmIh85C3E3vDtcUOGMeNIREQ+o2r41mxEHBs4cOAjRpWIfGI3RNX4rdkVIaIAew1RNX5riCjIMg1ZjtyPEFGANSOqxh/PmDFjjkdJREFVVVX1EArlPwBLiCjIGhoaYihUjV9PbW2tlEQUYA1IUuO3Zvr06RtQElGA3YQo/wGYWbZs2SEoiSiojCHJU8aYnYiIAk75D8BMXV3dJyiJKKjmzp17OgrlPwAzl19++ViURBRgTyHKfwCWEFHAqRp+PEOHDn0XJREF2BGI8h+AERnAlCcZEQXco4jqH4AeOfcA6lAnogBT/gMw09TUJCURBdWUKVPGo0hq/NbgHcEKlEQUYJcgyn8AZs4444yRKIkowJSN3xIeTUgUcG2IqvHHM2HChPdRElFQTZw48V4Uyn8AlpQiRBRgqoZvDT8WEAVcGaJq/PHgHcO5KIkowOYiyn8AlgxDiCjAOGQ5ESkbfjylpaX/RUlEQdXa2noqCuU/ADOzZ8++ECV1RywWky9iiPKVDECq/AdgCREFWAhRNfx4+vbtKyURBdUZZ5wxH0VS47dmxYoVh6IkogC7BVH+A7CEiAJO1fDj2W233f6AkogCTE4nVv4DMBMKhX6KkoiCqqGh4U8olP8AjHyAEFHAqRp/PBMmTJCSiAKsGUlq/LYchBBRUDU2NsqXgKrGbw0RBVm/fv1UDT+eSCTyMkoiCjjlPwAzs2bNOgElEQXYTxAtHA4r/wkY4ZBkREFWUVEhQ46pGr8efCx4FiURBVgxovwHYMl5CBEF2PGIqvHrMT4u9EeIKMBiSNI/AEs+QYgoyIqKilSNP562tjZ+P5Ar999/f71RJepNOyPKfwBmjjvuuO+iJKIAew5R/gOwhIgCTtXw46mpqdmEkoiC6qSTTjoMhfIfgJkDDjhgIUoiCrB/Isp/ABLjZ0MiCrikxm/LHxEiCqrzzjtvFxSqxm/NBISIAuwyRNX444nFYiUoiSjAvkKU/wAkFRUVa1ASUYC1Isp/AJYchRBRUDU2Nq5CoWr8Zr5G5IxEIgowVeO35l2EesIDDzxQYVSJepKc46Jq/NYsR4goqOrq6m5EoWr81hBRkA0YMEDV8OORU5JBpkUnogBT/gOw5BqEiALsVETV+OPZb7/95qKknoK3XwOMKlGPqK6ulglMlf8ALKGetHbt2hajStQTwoiq4cczevRoDklGFHDfRJT/AMycccYZx6AkogD7DFH+AzDyGX8tIAowNPDiDFOZaXV1dVISUYCNRJIavy27IUQUYE8iqsavp0+fPlJWIkQUVKFQKKnx28KZjIiCbPny5XuhUDV+a2Q0YyIKsL8gqsZv5slvf/vbB6IkogBTNf54mpubX0VJREF16aWXjkOh/AdgyQ8QIgqwHyGqxm9GhiSTfxZEFGCZjiaUfwREFGBViKrxx1NSUvJ/KIkoqEaMGHEHCuU/ADP4RzALJREFmLLxW7Ny5crBKKk3aZpWalSJvJbxYwEig5RQb+vs7OQ/AsqJhoaGn6FQNf542tvbr0VJREE1aNAgZeO3hR0RUcCpGn48xcXFH6IkogA7FFH+A7BkD4SIgqqmpuY9FKrGH8/IkSN3RElEASVjDiobvyX/gxBRgM1BVI0/nr59+25ASfli2LBhfYwqkVcyfiyoqqrixwKioNI0LRyJRJSN3xbKJ9hwdUaVyAutiKrhW/NPhIgCLNOQZNq4cePGoKR8gncE/I6APONgpGIJjyYkCqpzzz13OgpVw4+noqJCBikhogC7E1H+A7BkJUL55h//+EeDUSXqLlXDt4eIguqmm24agkLV8BMiPy+iJKKAOgVRNn4zoVDoNZREFGBySrHyH4Al8xHKU5x9lrpL3u6rGr49RBRU48ePvwqFquHHYxxfQPnqsssue3Pr1q1zNU2LGqvI57AtO4xqWhMnTvyuUe2uT5Gkxm/LXQgREREReegiRPXGK22GDh2qtba2xpdLSkre7ezsLEKdiIiIfEQGDXgJSejoHWYrkjAB3QknnPBPTdP4hoCIiMhHDkesHbyrlJSUaNaho+rr67Uf/ehHF+INgYw0S0RERHmuGHkUSejgu5NoNKq1tbUtQp2IiIh8YBfkK0TZsWebxsZGvhkgIiLyiWsQZYfenUQikT+iJCIiojzXgryJKDv07qSoqEhraWmZGIvFWjdu3DgM64iIiCgPnYwoO3OPcjFCREREeaoMkTlhVZ24V/krUo0QERFRvqmrq5sbDodVHbhnqa6u/urMM888CXXdhg0bxqxfv36KsUhERFSw5Nx7mezzXuRSWdEbpkyZcruMD4BqToM3HDejlNMXdS+//PJeyCHGIhERUeGIxWJVo0aNOgtV1VfzbyD9kR7x2GOPDZk5c+ZmVO2PIxeR+ylB4rZu3Tp48+bNo41FIiKiwBuPNwFPovwAUXWW9sxGcuqee+45dMyYMar79jwVFRXauHHjlqGeAG+OSl599VU5boGIiCh4Ojs7ZdbOZY2NjW/KaHyoO82zSA2Sa0cgqvvPSUKh0DMok3z44YdjP/744x2NRSIiIv+bM2fON1FcLXOtG/Otu00nkmvy+70c5a+6/1zlPWQikgRvCEZv3bp1srFIRETkS3123nnnn5eVlW1EXdUROo0MCTwGybXpyJeI6jHkMociREREwdK3b99f1NTUqDq+rFJUVPRgfX19rs/Lz8nww5nS0tLywhNPPNFjB0kSERH1hGMR+YQdQxI6PjlOoKOjI2Gd05SWlt6gaVoR6rnQF8nJ8MMOMxMhIiIKBjkSftSoUXJgnKrT604+QyqRXJCj+lX32VO5CiEiIgqcEcjtiKrzyzZnIl6T0/ieRlT31yMZMGCAdtJJJ41EnYiIKNDkN/8fIlsQZaeYKUVFRZv22WefWtS9NBdR3l8PRn5SOQ3JaOvWrXM/+eSTJcYiERGRv40ePXpONBp9G1VVB5kqK5Ew4pVbEdX99HTuRBJGJEzlgw8+6PPRRx/JcQ5ERESB8D+IqnNMFRnGdyrihSFITw0/nCnyjUmujokgIiLKW/I7+cdIQseYadbA2traV1F64QeI8j56I/X19SvdnDGxefPmeVu3bj3QWCQiIvKlcxFVx7gYnWLNQQcd9JUxYuGntr9LFiLdIcMbr0fst9ub2YAQEREVjHpkHWLvEOVTfzNidRDyOWK9nExy1B37I9bby4fITxau5yRYv379+BdeeGGasUhEROQb0sGrOsSLEZVwRUXFVbafEGRioWyEkD8g1ttyFfnGorm5WauqqlL+PdtMnjx5NUrXtm7dOun999/f1VgkIiLyhQcRe2f4ETIWyeRqGc3wggsuuM9YdmsCIvdlv3/PUlpamu2kTC8j7QgREVGg7YDYv/aX/BFxZMaMGQc1NTXdayy6dQliv+98yjeQrGzZsmXC5s2bdzYWiYiI8tZliKoTzPlgOsOGDesTiUTkuATV/XsW+TmjqKhI+bd0kW8Tqqurs/3GQ7dhw4amV155pdVYJCIiyjttyGuIvSN8DpEj/HNq/vz5R3k5o2IO061pm9etWzfi+eef395YJCIiyisnIKrOT875zylN04qPOeaY1fJ7vizmec5GuuW9995biBxtLBIREeUFGUb4ccTe8W1FBiM5FYvFtt9///1VxyrkY2RkRplEiYiIKFDk1LevEXvHJ7Mb9gQZfvhdxH7/XuQFI6q/uU5JScmXCxcuPAD1blu/fv1+zz//PL8hICKivHAjYu/45M1B1kfPu3QOYr9/TzJx4sRfopThlT+zru9mrkQcD09MRESU71JNCvQEUo7kmkyhnJPhh/v06aOtWLHiVplXAGScAOXlsogcaCkDJHliy5YtC5GjjEUiIqIedyai6vCWIT0hZ8MPjxw5MrZy5co5qG+HNwNHZjnYUFLKysq0oUOHevr6rFu3btzatWu9mvWRiIjIMZmn/1+IvcN7B5FTDXNNPl3fg9jvv9uR8QRGjRq15plnnoliWbQg2xDl5bPI3xAiIiLf2xtRdXS/QHqCDD/8IaJ6DN2KDCxUU1NzCuq6Bx54oKK9vf2vqCovn0XkZ4dBiKe2bNky8N133x1hLBIREeXc7xF7Jyen+PXUsLky+ZH9/r2KnJ3QgVjJDIIfI6rLu87y5ctvQum5DRs2fGP9+vUHGotEREQ5IxMPqTrGvyARJNf6ILkcfljOIrCrRTy7z9LS0v+eeeaZORmd8Z133tkV2ctYJCIiyonzEVUnl+30w24diaju34vItxs7IUmqq6t/nc3cBGkyCcmJ119/fcFrr712mLFIRETkKTmd73nE3rHJp+ZGJNeKkdWI/f69yiOI0siRI4dWVlZaL/sAstay7DjFxcXatGnT5KeWnNmwYcPCjRs38rRDIiLy3MGIqoO7COkJ05FcDj+cblQ/GXpZfgpRXc916uvrv6irq+uPes5s3rx5zHvvvTfFWCQiIuq2VJ3hB8g4pCdch9jv36u8gjQjKZ166qnf9/CnghhyKEJEROQb8gnzK8Teqd2N9ASZz/9txH7/XkXOUMhEDvpbg6iun00uR+RNFhERkS9Ix6Xq0GQkwJ5wEqK6fy/yCeL0241fI6rbcJ3a2trPHn30UY4eSEREvtAXkXH17R3aOkQOKsy1CsTLT+T2/BFx5IQTTjistbVVdRtZpaioaDlKIiKivHcCYu/IvkR6qiObh6imSvYqSxA3HkNUt5NN5E0OERFRXpN5CGQmwoROLBQKbbnooosOlZn9sJxT0Wj0DhQJ9+9hnkVkUCHH8Gn+DBSq23Kd9vZ27Yc//GG6sxiIiIh63WwkqROrr6//D94IyHn/ObVixYqhQ4YM2YJq0mPwKK6/3dhhhx2KI5GIZ4+psbHxdpRERER5K+mAuZKSEm3GjBmre+LNwLnnnvuDfv36Jdy/h5HZCIcgbsm3IVchqtvMJuuReoSIiCjvSEcpE/ckdF4ygl59fX3OpyqOxWKNZ5999vpoNJpw/x5Gfn7IysyZM7+Jx+XlcQzKYZCJiIh621lIQqcVCoW0ioqKV4cNGyYTBuWafPPwEJLwGDyKdORzkawsWrRoSJ8+fT5DVXXbriKvKW7rUU3TemKiJyIiIsfkdD45uC6h4wqHw1plZaWTAXq8sAviSYeryD+QMqQ7zkFUt51N5OyMwQgREVHe2AdRdVofIj01/LBMJ6x6DF5kGdItxcXF48vKylS3nU1keOJjESIiorxxF6LqtO5BeoIMP/wOonoM3Y3cbj+k2/r37/+gZb6CTcgqo+46u+yyy6bnn3/ek8dFRETUXfLJXyYgSuisWlpaYvvss09PDT8sn9wT7t/DyDcOXtkLUd2H64RCoa9qampmok5ERNTrLkQSOio5on/QoEFXoN4TypGnkITH4FFkfADPjtyPxWLtbW1tr6Kquq9sch5CRETUq2Q0vheRhE4qHA5/UF9ffxjqPeEbSE6GH54xY4b27rvvHoS6Z8aNG/cICuX9uU1DQ8P7q1at4kyGRETUqw5BEjooOfUNuQj1npKT4YcjkYh20EEHrdU0zdXwww5MQ95HlPfrJsbxB8cgREREvULO6/8zktBBVVVVaQsXLlzQE/MQgAx0lJPhh+vr67UDDjggF5MryfwNLyPK+80UeQNgOQhRIgdvEhER9Qr5hJt0Xv9OO+303jPPPLMn6j3hB0jC/XuV2traD2bMmDEU9Vw4EPkcUd53hryPNwPW130t0hODOhERESW5GrF2Unr69u274qijjqpCPdfqkHVI0mPwKL9BcqUa+QTR70tmI5SYy24zZ86cFSiJiIh6VDPyJmLvmJ5dsGBBaw/9RPBNxH7/XuUrJKffblRWVq60fd2fdUKh0BMyOyLqREREPeZERNUx5eI39lT+iKgegxd5ApFTFnNpJGK9zw3I67Z1yjQ3N2uTJ0+2rpPhiccgREREPULG6H8SsXZGkveQXP3Gbjce+RixPwavchKSU9/5znca6+rq4uMjyOyOMpeDuZwpgwcP1q8jdSl33nnn36NORETUI/ZAZGx8ewd1E9JTLkHs9+9VPBt+2IE5iHm/nyIvWZYzxjpdc1FRkbwZ64sQERHl3M1IQqdkZDbSE+R4BUdfp2cZL4cfzmQQkvVzkW8HZDwEqVdUVGj77LPP9agTERHlVAcin0DtHZP8bBBFcq6urm6pm6/TXUZO2fNs+GGH/oSoHks2uQAhIiLKqe8jqk7oW0jOyVkKkydPfjiHbwb+gvTo8L4zZ86cLwMcoapnp512kmGGrY/JcSKRyGeLFi2SgZiIiIhyQs6Nfw6xd0LyNbdMIZxzd9111054M5DtYD1OciTSG+LjJdTW1modHR32x+UmMoMjERFRTuyHqDqfnpqdcLurrrrq5AEDBqgegxd5DWlEepSmaaHZs2fLXA7xxyLjD8gcD9Z1LnI/QkRElBNy6pq945HZAqciPUXGMbA/Bq8iZyj0im9CaWlpfIhhOVWwpKTE/vgcpbm5+culS5fKcMdERESekgFtPkDsnU9P/sYuswfmavjhD5GxSG+JIL9DVI8tm/wcISIi8tRKRNXpyBTGPWUJonoMXuQepFcdeeSRZ9fW1so3LarH5zb/QXrk7A4iIioMMiPeK4i9w3kBkcmCesq9iP0xeJVFSG+rRP6LqB6fq8jYA3V1dTKrJBERkScOQ1SdTk+e0y5f4X+EqB5Hd7MekZ8g8sHliOoxZpP/RYiIiLpNjgd4CLF3NDL9bk/+xp7L4YfPRvLC8OHDO8rKylSPMZu8jwxAiIiIukXOFIgf5W7J3UhPkeGH5bQ/+2PwIpsRGRI4n8jxC6rH6jZy/ME+CBERUbdcg6g6mgVIT1mKqB6DF7kNyStDhw49rhtjDCQEt/XsAw880IQ6ERFRVtqQtxF7J/NvpBTpCUXIw4j9MXgRmXlRZg3MNzJF9COI6jG7zVfIaISIiCgr30ZUHcxZSE+RSYNyNfzwU0g5ko9+hqgec9rINwqlpaX29T25vYiIKEDk0+k/EHvHsgXpyYlwrkPsj6HbkRH+dt99d/kJJC+Fw+FvoFPPdswB+VbhaXO5qanp/TVr1hSjTkRE5MpcRL5itnc0NyM9RY6ElwP87I+h22lvb9euvvrqi1HPW6NHj34JhfLxu4xsRw5PTERErsmBdapOZRbSU05B7I/Bk0ycOPGja665pjeHH3bieET5+LPILxAiIiLHBiNbEXuH8ndEDujrCXKA4pOI/TF0OzI634QJE3p9+OFM/vCHPwytqKiQOROUz8Nl5GeDEoSIiCgjmTCnE1F1KN9Ceor8TOHVOP0JCYfDWn19/WLU810I+SGifB5uM2bMmNNQEhEROWb/ivoNpB/SU1Yh1vv3Ms8jNYgfyKmPXyKq5+E2cmAhERGRazJgjQxr+yt9qQe0trYOj0QiXn09rspyxBceeeSR/uPHj/fqIEr56acnzwQhIiLKzqJFi35QV1en6sy8iLyxybfhhzORn2dkgCTV83EcOVZi+PDhv0GdiIgof2maVnvggQeuLSoqUnZoHiTvhh92YCiiei7ZRKadlimpiYiI8tOnn346a/fdd1d1Yl5EPl3vifhOY2PjfR69QZJJp7ZHiIiI8tY05FNE1ZF1N/k8/HAmMxDVc3KdefPm/UnTtErUiYiI8lJOhh828h3El44++ujmsrIyOQtC9bxcJRQKfTpkyJBG1ImIiPJOO5KT4YeRN5G+iJ8dgKiem9vI+A1HIkRERHnnZETVeXmRaxG/k+GT30FUz89V9thjj9c1TZNBjYiIiPJGzoYfRmQK5J0R36usrPw3CtVzdBXczscjR46cjToREVHekKP8czL8MLIaCcQUvvvss88Z9fX1queYNqFQSB+G2bb+bISIiChv5HL44cOQoIgi7yGq55k2lZWV+sBDlnV/RTyhaVrR2rVrD1uzZo1fz9YgIqJeNhzJ1fDDLyP1SCCg0y1ub2+/UardTXFxsbbvvvsuQb3bZsyYMbSoqOi/qMptx+bPn79Q/wMREZFDP0CSOiuPchESNG2IDB6ker5u81vEK5cg1tvm4EZEROSIzB74LGLtRLyKfNswAQmaKuRhRPWc3eZFpAXxwl6IfrvRaFSbNWvW7/W1REREGcjX1PYOyqtIZxTI0+cOOuigS0tKSlTP2VXkOIKzzz7756h32wsvvDBk0qRJ1nEi5M2YV280iIgowP4XSeigPEyQf7duRdYhquftKtXV1Y8uWLBAvm3wwqmIedtfIjx2gIiI0pKv8HM1D8FzSNDH35ff+1XP3W2k05bjELpt8ODB08rKyuT29NseNGjQc7/73e8a9D8SEREp2A848zKBP4d+xIgRe1RUVKieu6vIWQUtLS3fQ90rv0DM29+GjEGIiIiSyDwBctpfQsfkUWQegqFIIZCZGFWvgauUl5e/u8MOO3g1MNM8JH7bP/7xjz/UNK1W/kBERGR1DJLQIXmV+fPnf47OZybqgdfc3HwWCuXr4DLyc4104l4xxxyQYxI+mz179v76WiIiIiGj1VVUVPxNql6ntLRUO+KII1bL4DxYLgRhxJOpjZFOxCsnIvrtyjDIJSUl8pMQJ0YiIqIuJ5988s79+/ePH2TmZWprayWHo14oipAbEOXr4SYDBw5897nnntsBda+8hJi3L98UEBERdTnjjDN+2dDQkNAReRXc7suLFi0KzPDDDi3Fp29P3lyVlpZ69UZK3qQkHCBaWVl5PEoiIip0sVis/cQTT/RkTv4UCeLww2ldcMEFdePGjZNpmlWvh9v8AfHEkUceuQRvAKyPS2aPJCIi2q4aiR9c5nE+QoI4/LATP0FUr4mr9OvXTzvuuOOmoO6FUuQ3iPU+dkWIiKjA5XL44buRgjxIbeHChRPlQD1Uu5VQKCTjDlyOuldOR75G9PEMFi1adJ2+loiIClNjY+OeHR0dyk7Io+yLFDJPDiRE/oF4Mi7A+eefP2z8+PHW234S4YiERESFqLq6em5ZWdn9RUVF1o7By8jww16Nr+9XixHVa+M2nyAdiFeuQczbjiHnIEREVChisdikyZMnezJKXoYsRwraLbfcMmHo0KHvoqp6fVxlxIgRd2DblaDebYMGDdrNOmwylr+66KKL2vU/EhFRYTjhhBMW9+/fP6Gz8ThvIYUy/HAm8qZI9Rq5jcwpUI54xTo75VYk6JNIEREVJDmKfyMiZwokfaI888wzd2tpadEPJMtBbrz88sv5O3SXGYgXpxl+jHg5PPGxSPz2Fy5c+ArnKyAiChY5gl/OEpDfms1/+F8heyB2FyDmZV5B7rIsu44c/V5TU/PwscceW4Nlgubm5nUolK+XmzQ2Nr61fv16r07VlEGInkDM25chlImIKGiWLFlyFjqQhA7FyG2I1Y8R82+bZAVcgViv4yZHIPT/HYSoXie3eQ+ZjHgC+8bFKOK3v8MOO9yjaVpU/kZERMEj3xQ8jFg7FslnyJZIJHL77Nmz/y2f6o31MmOexHpZR2lra5PbJIu99967ORwOv4+q8jVzmQcRr9Qh8lOSftvDhg3T/vznP8sbFyIiCqoLL7ywX9++fVeiau9gJCcj99nWuYq8mUCntx/qlOw0RPm6ucnYsWO166+/fm/UvSBvEv+I6Lctp5lGo1FuPyKiQjBq1KgBpaWlD6BqncUuY0pKSmKtra27oy6R0xMXIOIRRL8M3hC8KFMi62vJSoYUlm9Nkl5Xt8F22A2lV76HWG//Kmw/Tm1MRBQwcspYmyJzETmwbSpyK2LtEDJlPSKfTuUrZfP25OyBF5H5SAXi5WlwQVCFT92u3nylyZ2IV+RMExkgyrztzxYuXLgUJRERBcgPEGtH0iMpKip6NRKJnIS6vDEgOOigg35ZVVWlfL3cpKSkRLv66qu/jbon6urqLjXnUZBy7ty5f+76CxERBYl1gJmeTsGPRGgh36B0e8wBmWBo1KhRN6PulUZEZpg07+NtZCBCRERB8uijj/527NixW0OhkIw2d9GUKVMu2WmnnS5FfX98gpcxCOQ4ADEG+RBJ6IBskfHsT0FGINIpyU8DW5Bfl5eXv4ZPv79HfXZ1dfVZgwcP1hYsWPBj/g6NF07Twnh9/iTV7gav7ZeVlZXSiXebPK7S0tLfSVUSjUa1iy++eC/9j0REVDjq6uquCIfD0qnPQpI6nzR5Gfkt8i9kJ4TS2x5RvY5uI6d+ejkR1EjEevsyzgQRERWKzs7O0gsuuGB/VOXT+/8h1k5B8jPkfsuyfI1s/buZfyOUnozMKK+T6vVzHDluYPDgwXK6oicaGhqqQqHQ46jqt483h/JTxCj9j0REVDhuueWW9paWFhlrQH4G0DuF4uLir4cMGXLmO++8s4ttHvyDEfmaWiYlsq6XyKmGPD0thTlz5tyIwv6auQ467w8rKirGoe4JvCG80jaltZx2SEREheTQQw9d3NbWZu0M9IFoSktLN6D+pQwqJLH8XTr9e5BU589/ceSRRy6LxWJlqNP/Nwjx4jRDOU5jF8QrAxA5bdS8fTmokLMZEhEViosuuqhiwIABj7W0tFg7G62+vn6LfIUslzHI+ATWy/wFMQcfEvsg1r9LYqNHj37s6aeflqPpqctfEfvr5DrFxcUyRoBnJkyY8BAK8/a/QA5EiIioUGiaVjxu3LjDUJVPnGaH8A4inxitFiHm3yUy02ExYiWfKBN+G29sbHyis7OzD+oFD6/zsoqKCutrmG1eO/300xej9IpMhCQTIpm3L99ghBEiIio0eGNQ9MMf/lCOCziga00S+xuCDxDl0e2lpaWnjRo16qyjjjpK5vanLnJMhUwZbX0Ns0p7e/u5KL0U/6kA204bMGDA0fpaIiIiBfsbAhlxkByQN1vRaPQyqXY3kUjks+Li4rGoe2LHHXc8tbKyMn77eDPAgaOIiCit4ciZiHlAnIw5wDnxnalHrCP/ZZ2KigrPTjMEmVdiG6Lf9sCBA7VTTz3VelwIERFRavjEG0VKjUVKT14nORsjqXPPIh9Mnz7ds9MMS0pKfmQ7c8QcoZKIiIi8FI1Gz7J1ullFBiE66aSTTkfdK4OR+O1PmTJFu++++6bLH4iIiMhDV1999fjtt98+oWPPNlOnTn1S0zQZ4bDbYrFY/fjx459A1XofMmQxERER5cCvEGunm23kuA0vx3Kwz1OxCrGfQkpERETd1djYaB/IqTv5EeKJWbNmDa6qqnoNVf22UdfuuOOOvfU/EhERkbeKior+hsLesbtOS0vL6ueee87LI/+PR8zb/7y4uPgQWUlERETeOwFJ6NizSTQalWMHrtI0zatRAyci8dMfS0tLvxgyZIhMUEVEREReuvDCC3dqbGy0DgOddUKhkBw74JkxY8Y8jcJ6H99FiIiIyGMyPPFKxNrpZpt1iJfmI/FprZEHEU5RTURElAMy4dDniLVjzzazES/Fp1yurq7+co899jhcX0tERETeWbFiRVVra6tM+GTv2F2nvb392ksvvXQo6l45EYnf/m677bZRVhIREZH3ZBRB61fy3Yln3w50dnaOKC0t/RBV/bZra2s/mD179jT9j0REROSdxsbGIV4MT2zkJsQrcozAjxHr7XOWSiIiohy5ErF2ulmlX79+2gknnODZ5EXhcPgbeKPyJapaUVGRtv3229/f9RciIiLymswQqOzg3US+YSgrK/NsRMInnnii/1577ZVw+mOfPn2+IX8jIiIib3Xgk3d8GOBuRI49WI54SX4asB7TcANCREREXjvwwAP/FIlErB17VikrK9MWLVp0MOqeOOCAA8a1tLTEb7+ysnLdvvvu26D/kYiIiDy1AxIfBribORvx0lWIedufIp4dl0BEREQWoVDoPyisnXpWwe28g9IzJSUlM1HEb3/SpEn/G4vFKuRvRERE5KGampr9vfipAFn3zDPPRFF6pry8/K8ozNt/F6lDiIiIyGPyafstxNqxZ5UpU6b8G6VnqqqqjkARv/3Zs2dv+tvf/lYlfyMiIiKPaJoWnTRp0u+k6kEeR7wmbzDM2/d0pkQiIiL6/0YgmxFrx55tFiBekREJL0Cst38KQkRERB4rQ6yfwLNOR0fHd9etW9cHdU/ccMMN+7e0tHyCqn77paWl/9X/QERERN7afvvtL0VHm9S5u40cjHj66af/BHWvRJDfINb72QchIiIij8mn+YRhgLOJzCfQ3t6+H+qeaWtrO7O4uPhrVM37uVnWUxbefffd44wqERFRklAo9D8oEjr3bNLU1KQtXrx4AOpeqUT+iZj3IUMVT0coG88999xRRnW7O++8c8lvf/vbQ41FIiKiETLxEMru5mOkEfHSzxD99isrK7VVq1ZxNkMiIqIckAMJ/47YO3fXmTJlyvt///vfm1H3xJ577jm9trbWeh9yOiQRERF5LRQKXYTC2ulmm/eRMOKlOxDrfSxBiIiIyEvXX3/9PiNGjLAerJdtXkC8Jj91W+/jWkTGIiAiIiKP/QGxdrpZpX///p/86U9/Goq6V2Tug78g5n28iZQiRERE5DH7J/BsIzMiemr69OkrUei3Hw6H5WDCH+h/ICIiIm9VVFS8gcLeuWeTOYhn6uvrF4ZCoS9RNW//b7KeiIiIvCW/w5+LWDv1bLMe8eysAsPvEfP25fiGpQgRERF5admyZXuUl5d/jqq1Y882Xg8QdCJivf1fIUREROSxYuQ6xNrpuo4MT9zQ0PC/qHvtGcS8HxnkaC5CREREHjsekaF/Ezp4t2lsbHzm2muvrUHdMwMGDLigpKTEej/fk/VERETkoX333XckOnJrh5tVwuFwbPDgwd9C3Uu7IdYDCR9AiIiIKAd+iiR07m4j8x1Eo9HbdthhB/npwROapkXa2trkWIH4fcybN49TGxMREeXATkhSB59F7kS8JrPxWu/jVoSIiIi8VlRU9GcU1k43m3yKeDqXwKxZswZXVVV9hap+HxUVFdqoUaOG6H8kIiIiTx2A2Dt315k2bdrzUIK6J+Rnh1Ao9FdUzfuQgx1lfAQiIiLy2KiioqK3UCZ07m7T1ta27e23356Aupd2QeL3MWnSpC+uuOKKvvIHIiIi8oimaaHFixf/S6rdiRzkFw6HF6HumTvuuGPemDFjtqFq3s8XyOEIEREReUwG9fkISejg3aaysvJxlJ6Rswrgt1K15AokjBAREZGHIsjbiLXTdZ0hQ4ZonZ2dnk5eBAmzLOINx4dLly6VcQiIiIjIS/369ftBNBpN6NzdpqioaMv48eMvRd1r/0Ss93USQkRERB6TA/Oso/5lm1yMB7Acid9H//79N8ViscHyByIiIvKIpmmVHR0dXow58BxSj3hpe+QzxHo/nh6sSERERF0mIvGBfrJJNBqNTZw48Seoe2bw4MH9y8rKEu6ntrb2UfkbEREReUt+KliPJHS8WUSmNS5FPBGLxZr2339/mXLZ/kZlR4SIiIi8NHLkyN+Fw2Frh5tN5DRFT38qGDt27GIUHyPW+zkPISIiIo+NQjYj1k7XVSKRiNanT59lqHvmzTffHDVz5sx/oBq/n4qKik/Hjx8/Wv5ORERE3noMSejgs4h8re+1s5GHkE8QuY+vkUMRIiIi8tIBBxxwRlFRkb1zdxv5qUBGNvRSHfIEEr+fyZMnv/zSSy9xvoLedN9991UbVSIiCg4ZkXAtYu3cXUWOO4hGo2ei7rV5iPW+ZGwEHkhIRETksRA681+itHa62WQ14rX9Efv9fB+h3vbss896eqAIERH1rmuvvfa4fv36dWtEQpnJcPTo0fuh7qUG3O5b1nEHioqKtu24447N+l+JiIjIM1HkYSShg88ityNeOwx5ENHvQ45vKCkpWSp/ICIiIm8lzAmQTfr27bvx0ksv9fRTe1NT0zlDhw7V6uvr4/eDNwSvaJoW0i9ARERE3jjkkEOaGhoaEjr3LDMV8drpyAOIeR8yd8FMhIiIiDx2A2Lt2LPJ+YinSktLL6+pqZEzFuL309HR8aT+RyIiIvLO7rvvvl93hyfG9T87+eSTW1D30iBEbt8cgEjyDiIjKBIREZGHZMyBe5B45+42coBfZWXlGah75v333x8wadKkR1CVKZP1OQuKi4s1vOn4nfydiIiIvHUWouzoXeRWxGsjZR6E6upq6/3IYEkckZCIiMhLe+655+yGhobPUbV2um4jX+fvg3jmmGOO2WnEiBFyrID+7QNWmZkofyciIiJv/Rqxdriu09TUJKcqekbTtDCKX/Xv3z/hfhYsWKBt3LhxGOpERETkoUVIQqfrNi0tLW9fddVV26PumXA4PG/69Oma7Q2BzGbYiFC+uuGGG1YZVSIi8olYLNYAcrS+tdPNJgchnsIbgXV1dXUJ9xMKhc6Vv1EeW7ly5fVGlYiI/EPmoUnodN1E5iro27evnJngqcrKyuNR2O/vLUTOhKB89thjjx1nVImIyAcikcgkdOj6aXzZRo7+Ly8v9/QAv8mTJ4/GbW5FNX4/cobBzjvv/F35OxEREXlk7dq1DfPmzduIakIH7zIxZAriRMl7773XZtRT6uzsjOBxPWOdydAIRyT0i82bNx9oVImIKP99E/kCsXe8jjNt2jTt8ssvd3q0vxxw+AFiDot8OJLkL3/5y8rBgwfb7+t1ZARCfvD444/LUapERJT/ZEAfmRTI3vG6iXw70Io4cu65515YUlJivf77yE2IvDHRrV27tmX27NnypsF6Oa1Pnz53oiS/WLNmzY1GlYiI8tjIkSNvl6F/Ue1OzkHcmICobkdyRywWaz7qqKMeRV1OK7T+7WmkASEiIiIPjUWsHW42kaP9SxE35CcD1W2ljIxMeMwxx/wQdfKT119/Xd79ERFRnnr88cer4Z+oKjtgp1m6dOk/NU0rR92NGmQ1orzNFHkcmYFMM3IxsgApQYiIiChLeyCqjtdxKisrX7/iiiuGoO5WFfIgorxdF5GfFO6+4IIL/rNp06aZqBMREZELHcgriKqTdRPl2QGZXHfddduPHj1adXtZZY899vhNLBZrR53yzccff+z4aFMiIupZw4YN+ysKZefqIlkPT7zrrruOqKmpSRhsKMtsRvhGIJ/NnDnzNqNKRET5ZSdkC6LqYJ3mP0h/pDu6O6Mih8j3A03TQkaViIjyy4uIqoN1lHA4rB144IHyDUN3ybgDyvvIEBlASQ4uJCIiIrfwQa1o7Nixl8jpe7LYjTyGdOtDXywWK2tqavoDqqrbT5dHkGKEiIiIsiRH9nfrp4JoNKp1dnaejLoX5Ct/5f2kyFKEiIiIuqGkqKjodyhVHa2byNf8XrkZUd2HPW8gMrwyERERdce55577/aqqKplvQNXhOkooFNJqamq8PNd/LyRprgJbfoYQERGRB+oRmS5Y1eG6yXmIl45EVPcj+RgZjxAREZFHrkFUna7j1NfXf7Vq1Sqvjh3Q1dXVzQuFQvbJiyR/RIiIiMgrCxcunNrU1GTvcF1n/Pjx12ma5unR/SNGjLjZdsaDvDmIT39MRERE3vkTYu10s8nRiOdqampuaW9v189ckLEN5syZ4+k3EERERASDBw+W0/RUHbybvIDIzIS5MBnRGhsbf9K1SIG0bt26bxhVIiLqHd2e2hhZgeTEVVdd1fT4448PNBaJiIgoB1Yiqg7eTf6OcBh6IiIiP9ppp52+WV5e/hmqqk7eUUKh0Kc777zz3agTERGRD4WRuxBlR+8i9yJERETkUych3RqRsKSk5M0//vGPZ6BOREREftPZ2dlRXl6uGujHcWR44mg0egvqRERE5FMy7r+yo3eakpIS7de//vXxqBMREZHfoCOfhULZyTtNcXHx+1OnTr3B6xEJiYiIqAd8+umng3bYYYdXUVV29E4yYsQImclwFepERETkU8ciyo7eaerq6j56+OGH5VsGIiIi8iGZIvgjRNnRO8ynyHEIERER+dHo0aPXoFB18o5TUVHx7ooVKyahTkRERD60J9KtMQeQ984888yLNE3jEMVEREQ+VI68hqg6eSeRNxLvDh069LT33nuvDXUiIiLyoaMQVUfvOC0tLdrRRx+9N+pERETkQ0ORbYiyo3eaJUuWXI2SiIiIfCiKPIUoO3mnqa+vf/LBBx+sQZ2IiIj8ZuDAgSuj0aiyk3eZ4QgRERH5UB2yGVF18E4Tq66ulrMKIqgTERGRz8hpgbchqk7ecSKRSKyurm4A6kQ947XXXuMQmEREHlm6dOkRxcXFyk7eRb7AbRyAkqjnrF69uq9RJSKi7ilFHkBUnbyb/BwJI0RERORDFyCqDt5pNnZ0dPz5b3/72wLUiYiIyIe8GJ74/tmzZ9+NkqjnPf/88+cbVSIiyt7/IKpO3k3+hhAREZFPHYqoOnjHqamp0aZNm7YYdSIiIvKbWbNmtUcikfdQVXb0TjNy5EgZ1ZCo91x++eXfMapEROSOjDlwBqLs5F3k34icoUDUexYvXvySpmkyqhYREbmzK/IJourk3WQsQkRERD5UgbyJqDp4RwmHw7G99trrHy+99NIILBMREZHfTJw48erS0lJlR+80JSUlXy1fvpwjEhIREflUP0TZyTtJXV2dNn78eKlfhRAREZEPlSB/QpI6eqeprq7+JBqN/n3IkCHVWCYiIiK/2WWXXX5UVFSk7Ogd5hXkD8geCFH+uOaaa35hVImIKL1GRMYLUHX0bsLTvSn/3HfffdcbVSIiSu82RNXBO0ptba02YcKEH6DejBDll1vBqBIRUWr7I8qO3kU2IWMQIiIi8ptYLNba3Nwsnbmqk3eatyZOnPhjlERERORT30JUnbyb/L1///6tKImIiMiHdkQ+RPSOPRKJaMXFxfbOPm3C4bC2dOlSTjVPRETkU9GioqKXUCo7eieRUxQbGxvlNEMiIiLyo8mTJ/+srKxM2dG7yDUIUf678sorbzCqRET0/8mYA58jqk4+Y+RngtLS0s9Ql2GOifLfOeecc6FRJSKiLlHkXkTZ2TvMV3369Fm3cOHCFtSJiIjIb3bbbbcz5eBBVLsTGeMljBAREZEP1SN/R1SdvKOMHTtWO+KII55+7rnnqrBM5A/77bffnx577LEyY5GIqND9ClF29E5TVVW14Y033hiAOhEREfnQPETZyTtNTU2NNnPmzONQJyIiIr+JxWLNTU1NMjWxsqN3mpaWlrtREhERkU8djSg7eaeZOHHiT/7zn/9wJkMiIiKf2h7Ziig7eieJRCIv9uvXbwjqRERE5ENFoVBoPUplR+8i1yFERETkR1OnTv1JRUWFqoN3nI6ODu3MM8+UbxmIiIjIh2qQ+EyGWeYppBYhIiIiHypGViGqTt5xiouL7506dSrHciEiIvKjOXPmnIzOXNnJu4hMfiTfMhAREZEPSSf+CKLq5J3mbaQcIQqMEqMkIioUVyKqTt5NXkQqEKJgaGxsXPv000/zgBgiKhQzEVUH7ybvIZMQouB44403vmdUiYgCLRaLNTY3N29AVdXJO86QIUPeQBlCiIiIyIcORpSdvNOEQqGLUPJbVSIiIp8ajbyLKDt6F9kLIQqeG2+8cZymaXI+LhFRkP0bUXXwjlNeXv7bxx57jGMOUDDtueee2pYtWzqMRSKiwNl5553PqaqqUnbyThMOh7XS0tKdUCcKphUrVlxvVImIgkg+0W9GlB29k8gARmeccYZMj0wUXHfddddKo0pEFDQR5CZE2dE7TGzy5MmvPvbYY22oExERkd/stttuS6PRqKqTd5zKysqvfvGLXxyDOhEREfnN3XffPXr69Olfoqrs6J1mzJgxLz///PPVqBMFW0NDQ5VRJSIKEvk5VNnJu4hMjVyKEAXfJZdcsr9RJSIKiqmIqoN3nPb2dq2mpuZU1ImIiMhvYrFYfUtLy1pUlR29i5yMcMwBIiIin1qIqDp4p/ksHA5/WVlZeSLqRERE5EPDkLcQVUfvKC0tLTJfwQ2oExERkU89gSg7ehf5O7IDQkRERH4zefLkUysrK1UdvNN8jtyPLEeIiIjIh2REwk2IqqN3k0cRIiIi8qEwci2i6uAdp6io6B/9+vXjWQVERER+tNNOOx0cjUa/QlXZ0TtJKBT6b3Fx8XmoExERkd/cd999g2fOnPkFqsqO3kW+Rjh5ERW2K6+8kiNxEZFf/QhRdfCOUl5errW1tX188MEHL9A0jUMUU2E76aSTtH/9618DjUUiIr/YHlF29G7Sr1+/L5ctW9aMOhEREfkJPs3Xtra2/kuq3czbCGcyJBJoWMVGlYjIL+Yhqg7eTeRAxBWInKVARDfddNMRRpWIyA8GIa8hqk7ecWpqah5YsmTJDNSJiIjIh/6KKDt5pwmHw5+Ul5cfhjoRERH5zbRp006srq5WdvIu8kVlZeWuKImIiMinXkFUnbzjNDQ0aPPnz1+EOhFZLV++/LJRo0ZFjUUionxUhFyKKDt5l9kLISK7WCw2y6gSEeWlGTNm7FdSUtLtEQmj0eh/R4wY0YI6ERER+cn999/ff4899vgYVWUn7yLrEQ7CRpTK/Pnzn9Q0rdxYJCLKN99DYoiqk3ecUaNGfXr11VePQp2IVEaPHn29USUiyjcjEGUH7zLyhoI/FRClc+qpp/bnaIVElG9isVhVW1vbP1BVdfBuIsceHIwQERGRD81EVB28q5SWlm479thjOSIhUSY333zzLkaViChftCMvIspO3kU+QnZDiCiT8vLye5555hmOQ0BE+eQBRNXBu0p7e/vlnZ2dMoYBEWWy7777TjeqRES9bvr06UfW1NQoO3g3CYfDUh6CEBERkQ/JeAFJHXwWuQUhIqc6OzvlHF8iot4WQi5AVJ272zyN1CJE5NSwYcOeQVHTtURE1DtmzZo1r7S09FNUVR2825yNEJEbp5xyStmjjz46U9O0ojfeeKPPpk2bmow/ERH1iNWrV/edN2/eVlRVnburRKPRd9ra2sahTkQuFVdWVr50+OGH7/v2229Xvvvuu614cxA2/kYWa9euPeDZZ58dbSyKq5BHpHL88ccfPnPmzKdQla88xSTklnvuuafzzTfffAqvqauvL1988cX2pUuXPlVSUiK3+VRHR8dTRx111HD5G7bRCXjjViH1Cy+88Oi6urqn8OnqKawbI+vIX5544okD/vKXvzy19957W/etuGuvvXbBrrvuKtv4tQceeOAAY/V2l1xyyXHoSJ/CPimn6KV15JFH/vKmm256KhaLmTP9VQ4aNEi75ZZbfmks97blyNeIspN3GrwZ0JYsWfIH1JW++93v7j569Oinbr755qTjC7Zu3XoAcoOxGHfdddcdtXHjRmnDg4xVCT788MNvImONRbmdHT744IP9jcUE2FYnPPbYY2XGomfOP//8HW+//fZ7jEWiLGy33f8DwIUAltDvKWo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mlimage.png"/>
          <p:cNvPicPr>
            <a:picLocks noChangeAspect="1"/>
          </p:cNvPicPr>
          <p:nvPr/>
        </p:nvPicPr>
        <p:blipFill>
          <a:blip r:embed="rId2"/>
          <a:srcRect l="36613" b="884"/>
          <a:stretch>
            <a:fillRect/>
          </a:stretch>
        </p:blipFill>
        <p:spPr>
          <a:xfrm>
            <a:off x="1000100" y="928670"/>
            <a:ext cx="3720799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7-конечная звезда 8"/>
          <p:cNvSpPr/>
          <p:nvPr/>
        </p:nvSpPr>
        <p:spPr>
          <a:xfrm>
            <a:off x="1643042" y="1785926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static5.depositphotos.com/1027906/530/v/950/depositphotos_5308430-Yellow-app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1000108"/>
            <a:ext cx="3214710" cy="3214710"/>
          </a:xfrm>
          <a:prstGeom prst="rect">
            <a:avLst/>
          </a:prstGeom>
          <a:noFill/>
        </p:spPr>
      </p:pic>
      <p:pic>
        <p:nvPicPr>
          <p:cNvPr id="12" name="Picture 6" descr="http://static5.depositphotos.com/1027906/530/v/950/depositphotos_5308430-Yellow-app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5556"/>
          <a:stretch>
            <a:fillRect/>
          </a:stretch>
        </p:blipFill>
        <p:spPr bwMode="auto">
          <a:xfrm>
            <a:off x="6215074" y="3143248"/>
            <a:ext cx="271464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8" name="Picture 14" descr="http://clipartix.com/wp-content/uploads/2016/04/Squirrel-clipar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2000264" cy="2000264"/>
          </a:xfrm>
          <a:prstGeom prst="rect">
            <a:avLst/>
          </a:prstGeom>
          <a:noFill/>
        </p:spPr>
      </p:pic>
      <p:pic>
        <p:nvPicPr>
          <p:cNvPr id="21" name="Picture 14" descr="http://clipartix.com/wp-content/uploads/2016/04/Squirrel-clipar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3108" y="2143116"/>
            <a:ext cx="2000264" cy="2000264"/>
          </a:xfrm>
          <a:prstGeom prst="rect">
            <a:avLst/>
          </a:prstGeom>
          <a:noFill/>
        </p:spPr>
      </p:pic>
      <p:pic>
        <p:nvPicPr>
          <p:cNvPr id="22" name="Picture 14" descr="http://clipartix.com/wp-content/uploads/2016/04/Squirrel-clipar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643314"/>
            <a:ext cx="2000264" cy="2000264"/>
          </a:xfrm>
          <a:prstGeom prst="rect">
            <a:avLst/>
          </a:prstGeom>
          <a:noFill/>
        </p:spPr>
      </p:pic>
      <p:pic>
        <p:nvPicPr>
          <p:cNvPr id="23" name="Рисунок 22" descr="3.png"/>
          <p:cNvPicPr>
            <a:picLocks noChangeAspect="1"/>
          </p:cNvPicPr>
          <p:nvPr/>
        </p:nvPicPr>
        <p:blipFill>
          <a:blip r:embed="rId3"/>
          <a:srcRect l="37823" r="75"/>
          <a:stretch>
            <a:fillRect/>
          </a:stretch>
        </p:blipFill>
        <p:spPr>
          <a:xfrm>
            <a:off x="4714876" y="571480"/>
            <a:ext cx="3643338" cy="5409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7-конечная звезда 9"/>
          <p:cNvSpPr/>
          <p:nvPr/>
        </p:nvSpPr>
        <p:spPr>
          <a:xfrm>
            <a:off x="5572132" y="1071546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funforkids.ru/pictures/hare/hare108.png"/>
          <p:cNvPicPr>
            <a:picLocks noChangeAspect="1" noChangeArrowheads="1"/>
          </p:cNvPicPr>
          <p:nvPr/>
        </p:nvPicPr>
        <p:blipFill>
          <a:blip r:embed="rId2"/>
          <a:srcRect r="52229"/>
          <a:stretch>
            <a:fillRect/>
          </a:stretch>
        </p:blipFill>
        <p:spPr bwMode="auto">
          <a:xfrm>
            <a:off x="3143240" y="3500438"/>
            <a:ext cx="1500198" cy="2600327"/>
          </a:xfrm>
          <a:prstGeom prst="rect">
            <a:avLst/>
          </a:prstGeom>
          <a:noFill/>
        </p:spPr>
      </p:pic>
      <p:pic>
        <p:nvPicPr>
          <p:cNvPr id="9" name="Picture 6" descr="http://funforkids.ru/pictures/hare/hare108.png"/>
          <p:cNvPicPr>
            <a:picLocks noChangeAspect="1" noChangeArrowheads="1"/>
          </p:cNvPicPr>
          <p:nvPr/>
        </p:nvPicPr>
        <p:blipFill>
          <a:blip r:embed="rId2"/>
          <a:srcRect r="52229"/>
          <a:stretch>
            <a:fillRect/>
          </a:stretch>
        </p:blipFill>
        <p:spPr bwMode="auto">
          <a:xfrm>
            <a:off x="3071802" y="857232"/>
            <a:ext cx="1500198" cy="2600327"/>
          </a:xfrm>
          <a:prstGeom prst="rect">
            <a:avLst/>
          </a:prstGeom>
          <a:noFill/>
        </p:spPr>
      </p:pic>
      <p:pic>
        <p:nvPicPr>
          <p:cNvPr id="10" name="Picture 6" descr="http://funforkids.ru/pictures/hare/hare108.png"/>
          <p:cNvPicPr>
            <a:picLocks noChangeAspect="1" noChangeArrowheads="1"/>
          </p:cNvPicPr>
          <p:nvPr/>
        </p:nvPicPr>
        <p:blipFill>
          <a:blip r:embed="rId2"/>
          <a:srcRect r="52229"/>
          <a:stretch>
            <a:fillRect/>
          </a:stretch>
        </p:blipFill>
        <p:spPr bwMode="auto">
          <a:xfrm>
            <a:off x="857224" y="857232"/>
            <a:ext cx="1500198" cy="2600327"/>
          </a:xfrm>
          <a:prstGeom prst="rect">
            <a:avLst/>
          </a:prstGeom>
          <a:noFill/>
        </p:spPr>
      </p:pic>
      <p:pic>
        <p:nvPicPr>
          <p:cNvPr id="11" name="Picture 6" descr="http://funforkids.ru/pictures/hare/hare108.png"/>
          <p:cNvPicPr>
            <a:picLocks noChangeAspect="1" noChangeArrowheads="1"/>
          </p:cNvPicPr>
          <p:nvPr/>
        </p:nvPicPr>
        <p:blipFill>
          <a:blip r:embed="rId2"/>
          <a:srcRect r="52229"/>
          <a:stretch>
            <a:fillRect/>
          </a:stretch>
        </p:blipFill>
        <p:spPr bwMode="auto">
          <a:xfrm>
            <a:off x="857224" y="3500438"/>
            <a:ext cx="1500198" cy="2600327"/>
          </a:xfrm>
          <a:prstGeom prst="rect">
            <a:avLst/>
          </a:prstGeom>
          <a:noFill/>
        </p:spPr>
      </p:pic>
      <p:pic>
        <p:nvPicPr>
          <p:cNvPr id="12" name="Рисунок 11" descr="4.png"/>
          <p:cNvPicPr>
            <a:picLocks noChangeAspect="1"/>
          </p:cNvPicPr>
          <p:nvPr/>
        </p:nvPicPr>
        <p:blipFill>
          <a:blip r:embed="rId3"/>
          <a:srcRect l="41482"/>
          <a:stretch>
            <a:fillRect/>
          </a:stretch>
        </p:blipFill>
        <p:spPr>
          <a:xfrm>
            <a:off x="4929190" y="714356"/>
            <a:ext cx="3435544" cy="5334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7-конечная звезда 3"/>
          <p:cNvSpPr/>
          <p:nvPr/>
        </p:nvSpPr>
        <p:spPr>
          <a:xfrm>
            <a:off x="6500826" y="428604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7-конечная звезда 2"/>
          <p:cNvSpPr/>
          <p:nvPr/>
        </p:nvSpPr>
        <p:spPr>
          <a:xfrm>
            <a:off x="7786710" y="2214554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png"/>
          <p:cNvPicPr>
            <a:picLocks noChangeAspect="1"/>
          </p:cNvPicPr>
          <p:nvPr/>
        </p:nvPicPr>
        <p:blipFill>
          <a:blip r:embed="rId2"/>
          <a:srcRect l="35398"/>
          <a:stretch>
            <a:fillRect/>
          </a:stretch>
        </p:blipFill>
        <p:spPr>
          <a:xfrm>
            <a:off x="500034" y="785794"/>
            <a:ext cx="3792734" cy="5334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http://img-fotki.yandex.ru/get/9514/47407354.ca7/0_133d67_cfbd066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1357298"/>
            <a:ext cx="1879162" cy="1500198"/>
          </a:xfrm>
          <a:prstGeom prst="rect">
            <a:avLst/>
          </a:prstGeom>
          <a:noFill/>
        </p:spPr>
      </p:pic>
      <p:pic>
        <p:nvPicPr>
          <p:cNvPr id="4" name="Picture 2" descr="http://img-fotki.yandex.ru/get/9514/47407354.ca7/0_133d67_cfbd066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928934"/>
            <a:ext cx="1879162" cy="1500198"/>
          </a:xfrm>
          <a:prstGeom prst="rect">
            <a:avLst/>
          </a:prstGeom>
          <a:noFill/>
        </p:spPr>
      </p:pic>
      <p:pic>
        <p:nvPicPr>
          <p:cNvPr id="5" name="Picture 2" descr="http://img-fotki.yandex.ru/get/9514/47407354.ca7/0_133d67_cfbd066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357298"/>
            <a:ext cx="1879162" cy="1500198"/>
          </a:xfrm>
          <a:prstGeom prst="rect">
            <a:avLst/>
          </a:prstGeom>
          <a:noFill/>
        </p:spPr>
      </p:pic>
      <p:pic>
        <p:nvPicPr>
          <p:cNvPr id="6" name="Picture 2" descr="http://img-fotki.yandex.ru/get/9514/47407354.ca7/0_133d67_cfbd066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357694"/>
            <a:ext cx="1879162" cy="1500198"/>
          </a:xfrm>
          <a:prstGeom prst="rect">
            <a:avLst/>
          </a:prstGeom>
          <a:noFill/>
        </p:spPr>
      </p:pic>
      <p:pic>
        <p:nvPicPr>
          <p:cNvPr id="7" name="Picture 2" descr="http://img-fotki.yandex.ru/get/9514/47407354.ca7/0_133d67_cfbd0665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357694"/>
            <a:ext cx="1879162" cy="1500198"/>
          </a:xfrm>
          <a:prstGeom prst="rect">
            <a:avLst/>
          </a:prstGeom>
          <a:noFill/>
        </p:spPr>
      </p:pic>
      <p:sp>
        <p:nvSpPr>
          <p:cNvPr id="8" name="7-конечная звезда 7"/>
          <p:cNvSpPr/>
          <p:nvPr/>
        </p:nvSpPr>
        <p:spPr>
          <a:xfrm>
            <a:off x="1928794" y="571480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png"/>
          <p:cNvPicPr>
            <a:picLocks noChangeAspect="1"/>
          </p:cNvPicPr>
          <p:nvPr/>
        </p:nvPicPr>
        <p:blipFill>
          <a:blip r:embed="rId2"/>
          <a:srcRect l="37830"/>
          <a:stretch>
            <a:fillRect/>
          </a:stretch>
        </p:blipFill>
        <p:spPr>
          <a:xfrm>
            <a:off x="571472" y="714356"/>
            <a:ext cx="3649361" cy="5333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214818"/>
            <a:ext cx="1714512" cy="1714512"/>
          </a:xfrm>
          <a:prstGeom prst="rect">
            <a:avLst/>
          </a:prstGeom>
          <a:noFill/>
        </p:spPr>
      </p:pic>
      <p:pic>
        <p:nvPicPr>
          <p:cNvPr id="8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428868"/>
            <a:ext cx="1714512" cy="1714512"/>
          </a:xfrm>
          <a:prstGeom prst="rect">
            <a:avLst/>
          </a:prstGeom>
          <a:noFill/>
        </p:spPr>
      </p:pic>
      <p:pic>
        <p:nvPicPr>
          <p:cNvPr id="5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428868"/>
            <a:ext cx="1714512" cy="1714512"/>
          </a:xfrm>
          <a:prstGeom prst="rect">
            <a:avLst/>
          </a:prstGeom>
          <a:noFill/>
        </p:spPr>
      </p:pic>
      <p:pic>
        <p:nvPicPr>
          <p:cNvPr id="6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785794"/>
            <a:ext cx="1714512" cy="1714512"/>
          </a:xfrm>
          <a:prstGeom prst="rect">
            <a:avLst/>
          </a:prstGeom>
          <a:noFill/>
        </p:spPr>
      </p:pic>
      <p:pic>
        <p:nvPicPr>
          <p:cNvPr id="4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714356"/>
            <a:ext cx="1714512" cy="1714512"/>
          </a:xfrm>
          <a:prstGeom prst="rect">
            <a:avLst/>
          </a:prstGeom>
          <a:noFill/>
        </p:spPr>
      </p:pic>
      <p:pic>
        <p:nvPicPr>
          <p:cNvPr id="4098" name="Picture 2" descr="http://www.electroacousticclub.com/wp-content/uploads/2015/11/Vector-Butterfly-07-by-Dragon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214818"/>
            <a:ext cx="1714512" cy="1714512"/>
          </a:xfrm>
          <a:prstGeom prst="rect">
            <a:avLst/>
          </a:prstGeom>
          <a:noFill/>
        </p:spPr>
      </p:pic>
      <p:sp>
        <p:nvSpPr>
          <p:cNvPr id="10" name="7-конечная звезда 9"/>
          <p:cNvSpPr/>
          <p:nvPr/>
        </p:nvSpPr>
        <p:spPr>
          <a:xfrm>
            <a:off x="3714744" y="1285860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png"/>
          <p:cNvPicPr>
            <a:picLocks noChangeAspect="1"/>
          </p:cNvPicPr>
          <p:nvPr/>
        </p:nvPicPr>
        <p:blipFill>
          <a:blip r:embed="rId2"/>
          <a:srcRect l="39003"/>
          <a:stretch>
            <a:fillRect/>
          </a:stretch>
        </p:blipFill>
        <p:spPr>
          <a:xfrm>
            <a:off x="5214942" y="785794"/>
            <a:ext cx="3566227" cy="533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7-конечная звезда 2"/>
          <p:cNvSpPr/>
          <p:nvPr/>
        </p:nvSpPr>
        <p:spPr>
          <a:xfrm>
            <a:off x="6143636" y="3071810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7-конечная звезда 3"/>
          <p:cNvSpPr/>
          <p:nvPr/>
        </p:nvSpPr>
        <p:spPr>
          <a:xfrm>
            <a:off x="5214942" y="1142984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785794"/>
            <a:ext cx="1500198" cy="1500198"/>
          </a:xfrm>
          <a:prstGeom prst="rect">
            <a:avLst/>
          </a:prstGeom>
          <a:noFill/>
        </p:spPr>
      </p:pic>
      <p:pic>
        <p:nvPicPr>
          <p:cNvPr id="21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643182"/>
            <a:ext cx="1500198" cy="1500198"/>
          </a:xfrm>
          <a:prstGeom prst="rect">
            <a:avLst/>
          </a:prstGeom>
          <a:noFill/>
        </p:spPr>
      </p:pic>
      <p:pic>
        <p:nvPicPr>
          <p:cNvPr id="22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142984"/>
            <a:ext cx="1500198" cy="1500198"/>
          </a:xfrm>
          <a:prstGeom prst="rect">
            <a:avLst/>
          </a:prstGeom>
          <a:noFill/>
        </p:spPr>
      </p:pic>
      <p:pic>
        <p:nvPicPr>
          <p:cNvPr id="23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357694"/>
            <a:ext cx="1500198" cy="1500198"/>
          </a:xfrm>
          <a:prstGeom prst="rect">
            <a:avLst/>
          </a:prstGeom>
          <a:noFill/>
        </p:spPr>
      </p:pic>
      <p:pic>
        <p:nvPicPr>
          <p:cNvPr id="24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429132"/>
            <a:ext cx="1500198" cy="1500198"/>
          </a:xfrm>
          <a:prstGeom prst="rect">
            <a:avLst/>
          </a:prstGeom>
          <a:noFill/>
        </p:spPr>
      </p:pic>
      <p:pic>
        <p:nvPicPr>
          <p:cNvPr id="25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71744"/>
            <a:ext cx="1500198" cy="1500198"/>
          </a:xfrm>
          <a:prstGeom prst="rect">
            <a:avLst/>
          </a:prstGeom>
          <a:noFill/>
        </p:spPr>
      </p:pic>
      <p:pic>
        <p:nvPicPr>
          <p:cNvPr id="26" name="Picture 2" descr="http://yt3.ggpht.com/-crdtMR26gqE/AAAAAAAAAAI/AAAAAAAAAAA/4XyHMD8JVPI/s900-c-k-no-mo-rj-c0xffffff/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42918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png"/>
          <p:cNvPicPr>
            <a:picLocks noChangeAspect="1"/>
          </p:cNvPicPr>
          <p:nvPr/>
        </p:nvPicPr>
        <p:blipFill>
          <a:blip r:embed="rId2"/>
          <a:srcRect l="35388" r="1292"/>
          <a:stretch>
            <a:fillRect/>
          </a:stretch>
        </p:blipFill>
        <p:spPr>
          <a:xfrm>
            <a:off x="0" y="785794"/>
            <a:ext cx="3714776" cy="5333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7-конечная звезда 2"/>
          <p:cNvSpPr/>
          <p:nvPr/>
        </p:nvSpPr>
        <p:spPr>
          <a:xfrm>
            <a:off x="1285852" y="1571612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14290"/>
            <a:ext cx="1571636" cy="1571636"/>
          </a:xfrm>
          <a:prstGeom prst="rect">
            <a:avLst/>
          </a:prstGeom>
          <a:noFill/>
        </p:spPr>
      </p:pic>
      <p:pic>
        <p:nvPicPr>
          <p:cNvPr id="17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572008"/>
            <a:ext cx="1571636" cy="1571636"/>
          </a:xfrm>
          <a:prstGeom prst="rect">
            <a:avLst/>
          </a:prstGeom>
          <a:noFill/>
        </p:spPr>
      </p:pic>
      <p:pic>
        <p:nvPicPr>
          <p:cNvPr id="18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500570"/>
            <a:ext cx="1571636" cy="1571636"/>
          </a:xfrm>
          <a:prstGeom prst="rect">
            <a:avLst/>
          </a:prstGeom>
          <a:noFill/>
        </p:spPr>
      </p:pic>
      <p:pic>
        <p:nvPicPr>
          <p:cNvPr id="19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571876"/>
            <a:ext cx="1571636" cy="1571636"/>
          </a:xfrm>
          <a:prstGeom prst="rect">
            <a:avLst/>
          </a:prstGeom>
          <a:noFill/>
        </p:spPr>
      </p:pic>
      <p:pic>
        <p:nvPicPr>
          <p:cNvPr id="20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285992"/>
            <a:ext cx="1571636" cy="1571636"/>
          </a:xfrm>
          <a:prstGeom prst="rect">
            <a:avLst/>
          </a:prstGeom>
          <a:noFill/>
        </p:spPr>
      </p:pic>
      <p:pic>
        <p:nvPicPr>
          <p:cNvPr id="21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2357430"/>
            <a:ext cx="1571636" cy="1571636"/>
          </a:xfrm>
          <a:prstGeom prst="rect">
            <a:avLst/>
          </a:prstGeom>
          <a:noFill/>
        </p:spPr>
      </p:pic>
      <p:pic>
        <p:nvPicPr>
          <p:cNvPr id="22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071546"/>
            <a:ext cx="1571636" cy="1571636"/>
          </a:xfrm>
          <a:prstGeom prst="rect">
            <a:avLst/>
          </a:prstGeom>
          <a:noFill/>
        </p:spPr>
      </p:pic>
      <p:pic>
        <p:nvPicPr>
          <p:cNvPr id="23" name="Picture 2" descr="http://cdn01.ru/files/users/images/12/33/1233eb62c378001af06a33763c5765e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21429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143380"/>
            <a:ext cx="1519195" cy="1519195"/>
          </a:xfrm>
          <a:prstGeom prst="rect">
            <a:avLst/>
          </a:prstGeom>
          <a:noFill/>
        </p:spPr>
      </p:pic>
      <p:pic>
        <p:nvPicPr>
          <p:cNvPr id="7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500306"/>
            <a:ext cx="1519195" cy="1519195"/>
          </a:xfrm>
          <a:prstGeom prst="rect">
            <a:avLst/>
          </a:prstGeom>
          <a:noFill/>
        </p:spPr>
      </p:pic>
      <p:pic>
        <p:nvPicPr>
          <p:cNvPr id="8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285992"/>
            <a:ext cx="1519195" cy="1519195"/>
          </a:xfrm>
          <a:prstGeom prst="rect">
            <a:avLst/>
          </a:prstGeom>
          <a:noFill/>
        </p:spPr>
      </p:pic>
      <p:pic>
        <p:nvPicPr>
          <p:cNvPr id="9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857760"/>
            <a:ext cx="1519195" cy="1519195"/>
          </a:xfrm>
          <a:prstGeom prst="rect">
            <a:avLst/>
          </a:prstGeom>
          <a:noFill/>
        </p:spPr>
      </p:pic>
      <p:pic>
        <p:nvPicPr>
          <p:cNvPr id="10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480"/>
            <a:ext cx="1519195" cy="1519195"/>
          </a:xfrm>
          <a:prstGeom prst="rect">
            <a:avLst/>
          </a:prstGeom>
          <a:noFill/>
        </p:spPr>
      </p:pic>
      <p:pic>
        <p:nvPicPr>
          <p:cNvPr id="11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00042"/>
            <a:ext cx="1519195" cy="1519195"/>
          </a:xfrm>
          <a:prstGeom prst="rect">
            <a:avLst/>
          </a:prstGeom>
          <a:noFill/>
        </p:spPr>
      </p:pic>
      <p:pic>
        <p:nvPicPr>
          <p:cNvPr id="12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214422"/>
            <a:ext cx="1519195" cy="1519195"/>
          </a:xfrm>
          <a:prstGeom prst="rect">
            <a:avLst/>
          </a:prstGeom>
          <a:noFill/>
        </p:spPr>
      </p:pic>
      <p:pic>
        <p:nvPicPr>
          <p:cNvPr id="13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143248"/>
            <a:ext cx="1519195" cy="1519195"/>
          </a:xfrm>
          <a:prstGeom prst="rect">
            <a:avLst/>
          </a:prstGeom>
          <a:noFill/>
        </p:spPr>
      </p:pic>
      <p:pic>
        <p:nvPicPr>
          <p:cNvPr id="14" name="Picture 2" descr="https://arhivurokov.ru/multiurok/f/b/c/fbc6d2b140eb22a9142cf2fddd19d3822e27938b/knizhki-svoimi-rukami_13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143380"/>
            <a:ext cx="1519195" cy="1519195"/>
          </a:xfrm>
          <a:prstGeom prst="rect">
            <a:avLst/>
          </a:prstGeom>
          <a:noFill/>
        </p:spPr>
      </p:pic>
      <p:pic>
        <p:nvPicPr>
          <p:cNvPr id="15" name="Рисунок 14" descr="9.png"/>
          <p:cNvPicPr>
            <a:picLocks noChangeAspect="1"/>
          </p:cNvPicPr>
          <p:nvPr/>
        </p:nvPicPr>
        <p:blipFill>
          <a:blip r:embed="rId3"/>
          <a:srcRect l="32944" r="1269" b="884"/>
          <a:stretch>
            <a:fillRect/>
          </a:stretch>
        </p:blipFill>
        <p:spPr>
          <a:xfrm>
            <a:off x="4786314" y="642918"/>
            <a:ext cx="3857652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7-конечная звезда 15"/>
          <p:cNvSpPr/>
          <p:nvPr/>
        </p:nvSpPr>
        <p:spPr>
          <a:xfrm>
            <a:off x="8215338" y="2000240"/>
            <a:ext cx="571504" cy="642942"/>
          </a:xfrm>
          <a:prstGeom prst="star7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GYPNORION</dc:creator>
  <cp:lastModifiedBy>GYPNORION</cp:lastModifiedBy>
  <cp:revision>12</cp:revision>
  <dcterms:created xsi:type="dcterms:W3CDTF">2017-09-18T16:21:17Z</dcterms:created>
  <dcterms:modified xsi:type="dcterms:W3CDTF">2017-09-21T14:38:34Z</dcterms:modified>
</cp:coreProperties>
</file>