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3" r:id="rId17"/>
    <p:sldId id="270" r:id="rId18"/>
    <p:sldId id="271" r:id="rId19"/>
    <p:sldId id="274" r:id="rId20"/>
    <p:sldId id="275" r:id="rId21"/>
    <p:sldId id="276" r:id="rId22"/>
    <p:sldId id="277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gro.cap.ru/UserFiles/orgs/GrvId_81/78073071_large_228154dayane(1)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198000"/>
            <a:ext cx="8740080" cy="654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55976" y="404664"/>
            <a:ext cx="45365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«Дары осени».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937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6919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0072" y="620688"/>
            <a:ext cx="352988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огороде вырастаю,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когда я созреваю,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Варят из меня томат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щи кладут, и так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едят.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красавца толстяка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Ярко-красные бока,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шляпе с хвостиком сеньор-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Круглый, спелый…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76056" y="620687"/>
            <a:ext cx="367240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боясь жары,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Зрели красные шары.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Вызрели, как на подбор,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за овощ?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Режем ножиком на части,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он в томатной пасте,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 известен с давних пор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Ярко-красный …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76300" y="4509120"/>
            <a:ext cx="359139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теплице летом жил,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жарким солнышком дружил.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ним веселье и задор,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Это-красный…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92544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agiasma.ru/img-q5y5x5n4g40414r5p4e4j416w504j4b4/images/2014/11/02/fotolia_1584572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5939" y="1111093"/>
            <a:ext cx="7152122" cy="54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3728" y="404664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ПОМИДОР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667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739699"/>
            <a:ext cx="4572000" cy="498598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Видел ты ее на грядке,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Вкус прекрасный, даже сладкий.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землей растет она,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Цвета бурого всегда.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Блюд с ней столько, посмотри,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 себя ты удиви.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Борщ и снова сельдь под шубой,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отгадка будет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мудрой.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Вверху-зеленая,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Внизу-красна,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землю вросла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что же это?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30625" y="739699"/>
            <a:ext cx="410445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любит борщ и винегрет,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Грустит, когда её в нём нет.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грядке под землёй растёт –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народе ей всегда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почёт.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на нашем огороде,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Чудо вкусное в природе.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она и небольшая,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вкусная такая.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 бордовый и ботва,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землей растет всегда.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Отгадать нам всем пора,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овощ, ведь…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256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batalovvladimir.100kursov.com/uploads/2017/07/24/15/08/0594beb8e551d27d6f75f88feeab2e9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127327"/>
            <a:ext cx="5941362" cy="54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3728" y="404664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СВЁКЛА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533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15816" y="557033"/>
            <a:ext cx="4572000" cy="584775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Растут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грядке елочки,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колют их иголочки,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земле запрятан ловко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корешок … 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кучерявый хохолок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норки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лиску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поволок.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Трогаешь-гладкая,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Кушаешь-сладкая.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   *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суп, салат, в гарнир кладем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сырой ее грызем.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Витамином лечит кровь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полезная …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029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auto-instrum.ru/photos/59778d179ec6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6983844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3728" y="404664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МОРКОВЬ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9615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980728"/>
            <a:ext cx="4572000" cy="467820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Созревают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сентябре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 вкусу детворе.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твердые скорлупки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комочков вкусных.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сломай об них ты зубки -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было б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грустно.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домике скорлупке,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Живёт он, как в избушке,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грецким и лесным,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Кедровым не совсем большим!  </a:t>
            </a:r>
          </a:p>
          <a:p>
            <a:r>
              <a:rPr lang="ru-RU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980728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Отгадайте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зовётся,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Плод, что в скорлупе сидит,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поздней осенью сорвётся,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ветвей, на землю полетит!  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Мягкий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Жёсткий снаружи,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грызть всегда,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Белочки любят! </a:t>
            </a:r>
          </a:p>
        </p:txBody>
      </p:sp>
    </p:spTree>
    <p:extLst>
      <p:ext uri="{BB962C8B-B14F-4D97-AF65-F5344CB8AC3E}">
        <p14:creationId xmlns:p14="http://schemas.microsoft.com/office/powerpoint/2010/main" val="39689625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medomir.ru/upload/medialibrary/3a3/3a3351190b49d4478485049a2284086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453" y="1484784"/>
            <a:ext cx="8211388" cy="49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3728" y="404664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ОРЕХИ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3174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54193" y="631730"/>
            <a:ext cx="4572000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жёлтые,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Тёмно-зелёные,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Плод продолговатый,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вкус пресноватый! 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Стебли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прямые,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Листочки большие,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огурцом по форме схож,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Тыкве родственник он всё ж! 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Зелёный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большой,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огурцом внешне схож,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Разновидность тыквы,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огороде скрытный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01061" y="631730"/>
            <a:ext cx="358214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овощ тыкве брат-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Тоже с виду толстоват.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Лег под листик на бочок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грядок… 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Из-под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листиков на грядке,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Греет овощ этот «пятки»,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Солнцу выставил бочок,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Аппетитный … 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Вырос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грядке,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Маши и Даши,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жёлтым цветком,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стал …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0631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lovevilla.ru/gallery/fc561a6d5acf0409f0307191b1647f7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5056" y="2060848"/>
            <a:ext cx="7873888" cy="457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3728" y="404664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КАБАЧОК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97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ьга\Desktop\f10610-01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1268760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Белка осенью без спешки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Прячет желуди, орешки,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Мышка - зерна собирает,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Норку плотно набивает.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склад, а не нора -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Зерен выросла гора!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делают зверята?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Угадайте-ка, ребята!</a:t>
            </a:r>
          </a:p>
        </p:txBody>
      </p:sp>
    </p:spTree>
    <p:extLst>
      <p:ext uri="{BB962C8B-B14F-4D97-AF65-F5344CB8AC3E}">
        <p14:creationId xmlns:p14="http://schemas.microsoft.com/office/powerpoint/2010/main" val="5786623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508048"/>
            <a:ext cx="388843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грядке вырастает,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Никого не обижает.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Ну, а плачут все вокруг,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чистят…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Скинули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Егорушки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Золотые перышки,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Заставил Егорушка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Плакать и без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горюшка.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Золотистый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полезный,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Витаминный, хотя резкий,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Горький вкус имеет он.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чистишь – слезы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льешь.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0250" y="436781"/>
            <a:ext cx="3482311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  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его мы съели,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наплакаться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успели.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Желтый, а внутри он бел.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Даст пучок зеленых стрел.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Лишь порежь его, тотчас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Слезы выступят из глаз.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боли и без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печали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оводит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слез?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Пришел барин с грядки,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весь в заплатках,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ни взглянет,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заплачет.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93678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3728" y="404664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ЛУК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 descr="http://aikido-mariel.ru/misc/i/gallery/33726/13200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8250" y="1340768"/>
            <a:ext cx="666750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85952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692696"/>
            <a:ext cx="3600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крепкие ребятки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листьях прячутся на грядке.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Лежебоки-близнецы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Зеленеют … 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Сочен и продолговат,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хвостиком зеленым.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Похрустеть им каждый рад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Свежим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соленым. 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Летом-сладкий и зеленый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зиму-желтый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соленый.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05598" y="692696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поросятки выросли на грядке,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солнышку бочком, хвостики крючком.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поросятки играют с нами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прятки.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грядке длинный и зеленый,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 кадке жёлтый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соленый.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грядке под листок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Закатился чурбачок -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Зеленец удаленький,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Вкусный овощ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маленький.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171166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.artfile.ru/3000x2048_852395_%5bwww.ArtFile.ru%5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285" y="1038696"/>
            <a:ext cx="7910156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3728" y="404664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ОГУРЕЦ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713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836712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   * 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огороде есть круглый мяч,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пойдет он просто вскачь,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Словно полная луна…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ней вкусные есть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семена.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овощей она царица,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Своей величиной гордится.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дыню издали похожа,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рыжий мяч большущий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тоже.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548680"/>
            <a:ext cx="4572000" cy="467820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   *   *   *   *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Растет на бахче. Темно-желтого цвета.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Известна как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Золушкина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карета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 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Круглый домик без оконцев,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Цветом он похож на солнце.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на ниточках внутри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Семена живут, смотри!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бахче он зреет, спеет,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Бок оранжевый там греет… 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2496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www.colors.life/upload/blogs/12/2c/122c5be7cbb81d03b97289dad61a4ce7_RSZ_69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091" y="867433"/>
            <a:ext cx="8461818" cy="587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3728" y="404664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ТЫКВА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6586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55776" y="188640"/>
            <a:ext cx="4572000" cy="68634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не месяц,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Желта, а не масло,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Сладка, а не сахар,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хвостом, а не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мышь.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   *   *   *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Рассказано в сказке одной: из земли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Ее еле вытащить вместе смогли, -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Пыхтели, тянули, но сил на пределе,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мышка пришла, и тогда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одолели.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Ее тянут бабка с внучкой,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Кошка, дед и мышка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Жучкой.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Круглый бок, жёлтый бок,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Сидит в грядке колобок.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Врос в землю крепко.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это?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5288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s://ds03.infourok.ru/uploads/ex/0329/000064d0-f27cd9d4/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196752"/>
            <a:ext cx="6815999" cy="51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3728" y="404664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РЕПА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5442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20788" y="474344"/>
            <a:ext cx="61024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*   *   *   *   *   *   *   *   *   *   *   *   *   *   *</a:t>
            </a:r>
          </a:p>
          <a:p>
            <a:r>
              <a:rPr lang="ru-RU" dirty="0" smtClean="0"/>
              <a:t>             За </a:t>
            </a:r>
            <a:r>
              <a:rPr lang="ru-RU" dirty="0"/>
              <a:t>веточки цепляются его усы-крючки,</a:t>
            </a:r>
          </a:p>
          <a:p>
            <a:r>
              <a:rPr lang="ru-RU" dirty="0" smtClean="0"/>
              <a:t>             А </a:t>
            </a:r>
            <a:r>
              <a:rPr lang="ru-RU" dirty="0"/>
              <a:t>шарики зеленые упрятаны в </a:t>
            </a:r>
            <a:r>
              <a:rPr lang="ru-RU" dirty="0" smtClean="0"/>
              <a:t>стручки. </a:t>
            </a:r>
          </a:p>
          <a:p>
            <a:r>
              <a:rPr lang="ru-RU" dirty="0"/>
              <a:t> </a:t>
            </a:r>
          </a:p>
          <a:p>
            <a:r>
              <a:rPr lang="ru-RU" dirty="0" smtClean="0"/>
              <a:t>                         *   *   *   *   *   *   *   *   *   *</a:t>
            </a:r>
          </a:p>
          <a:p>
            <a:r>
              <a:rPr lang="ru-RU" dirty="0" smtClean="0"/>
              <a:t>                          Раскололся </a:t>
            </a:r>
            <a:r>
              <a:rPr lang="ru-RU" dirty="0"/>
              <a:t>тесный домик</a:t>
            </a:r>
            <a:br>
              <a:rPr lang="ru-RU" dirty="0"/>
            </a:br>
            <a:r>
              <a:rPr lang="ru-RU" dirty="0" smtClean="0"/>
              <a:t>                          На </a:t>
            </a:r>
            <a:r>
              <a:rPr lang="ru-RU" dirty="0"/>
              <a:t>две половинки.</a:t>
            </a:r>
            <a:br>
              <a:rPr lang="ru-RU" dirty="0"/>
            </a:br>
            <a:r>
              <a:rPr lang="ru-RU" dirty="0" smtClean="0"/>
              <a:t>                          И </a:t>
            </a:r>
            <a:r>
              <a:rPr lang="ru-RU" dirty="0"/>
              <a:t>посыпались оттуда</a:t>
            </a:r>
            <a:br>
              <a:rPr lang="ru-RU" dirty="0"/>
            </a:br>
            <a:r>
              <a:rPr lang="ru-RU" dirty="0" smtClean="0"/>
              <a:t>                          Бусинки-дробинки.</a:t>
            </a:r>
          </a:p>
          <a:p>
            <a:endParaRPr lang="ru-RU" dirty="0"/>
          </a:p>
          <a:p>
            <a:r>
              <a:rPr lang="ru-RU" dirty="0" smtClean="0"/>
              <a:t>                       *   *   *   *   *   *   *   *   *   *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r>
              <a:rPr lang="ru-RU" dirty="0" smtClean="0"/>
              <a:t>                          Дом </a:t>
            </a:r>
            <a:r>
              <a:rPr lang="ru-RU" dirty="0"/>
              <a:t>зеленый тесноват:</a:t>
            </a:r>
            <a:br>
              <a:rPr lang="ru-RU" dirty="0"/>
            </a:br>
            <a:r>
              <a:rPr lang="ru-RU" dirty="0" smtClean="0"/>
              <a:t>                           Узкий </a:t>
            </a:r>
            <a:r>
              <a:rPr lang="ru-RU" dirty="0"/>
              <a:t>длинный, гладкий.</a:t>
            </a:r>
            <a:br>
              <a:rPr lang="ru-RU" dirty="0"/>
            </a:br>
            <a:r>
              <a:rPr lang="ru-RU" dirty="0" smtClean="0"/>
              <a:t>                           В </a:t>
            </a:r>
            <a:r>
              <a:rPr lang="ru-RU" dirty="0"/>
              <a:t>доме рядышком сидят</a:t>
            </a:r>
            <a:br>
              <a:rPr lang="ru-RU" dirty="0"/>
            </a:br>
            <a:r>
              <a:rPr lang="ru-RU" dirty="0" smtClean="0"/>
              <a:t>                           Круглые </a:t>
            </a:r>
            <a:r>
              <a:rPr lang="ru-RU" dirty="0"/>
              <a:t>ребятки.</a:t>
            </a:r>
            <a:br>
              <a:rPr lang="ru-RU" dirty="0"/>
            </a:br>
            <a:r>
              <a:rPr lang="ru-RU" dirty="0" smtClean="0"/>
              <a:t>                           Осенью </a:t>
            </a:r>
            <a:r>
              <a:rPr lang="ru-RU" dirty="0"/>
              <a:t>пришла беда -</a:t>
            </a:r>
            <a:br>
              <a:rPr lang="ru-RU" dirty="0"/>
            </a:br>
            <a:r>
              <a:rPr lang="ru-RU" dirty="0" smtClean="0"/>
              <a:t>                           Треснул </a:t>
            </a:r>
            <a:r>
              <a:rPr lang="ru-RU" dirty="0"/>
              <a:t>домик гладкий,</a:t>
            </a:r>
            <a:br>
              <a:rPr lang="ru-RU" dirty="0"/>
            </a:br>
            <a:r>
              <a:rPr lang="ru-RU" dirty="0" smtClean="0"/>
              <a:t>                           Поскакали </a:t>
            </a:r>
            <a:r>
              <a:rPr lang="ru-RU" dirty="0"/>
              <a:t>кто куда</a:t>
            </a:r>
            <a:br>
              <a:rPr lang="ru-RU" dirty="0"/>
            </a:br>
            <a:r>
              <a:rPr lang="ru-RU" dirty="0" smtClean="0"/>
              <a:t>                           Круглые </a:t>
            </a:r>
            <a:r>
              <a:rPr lang="ru-RU" dirty="0"/>
              <a:t>ребятки.</a:t>
            </a:r>
            <a:br>
              <a:rPr lang="ru-RU" dirty="0"/>
            </a:b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130806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lifeinua.com/photos/board/2014/02/4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412776"/>
            <a:ext cx="7620000" cy="552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3728" y="408850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ГОРОХ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330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animalsfoto.com/photo/97/97fac6bf78ea774f83a9f6c7bd541b1b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0" y="116631"/>
            <a:ext cx="8704558" cy="66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Ольга\Desktop\f10610-01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87004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580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ьга\Desktop\f10610-01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90872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Поле осенью промокло,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зато созрела свёкла.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в сентябрьских садах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яблок на ветвях.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к зиме мы собираем?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его мы называем?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71800" y="4555872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зевай и собирай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 осенний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77251" y="90872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 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весною мы сажали,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 летом поливали.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Все, что осенью на грядках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Поспевает: вкусно, сладко!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зевай и собирай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 осенний … .</a:t>
            </a:r>
          </a:p>
        </p:txBody>
      </p:sp>
    </p:spTree>
    <p:extLst>
      <p:ext uri="{BB962C8B-B14F-4D97-AF65-F5344CB8AC3E}">
        <p14:creationId xmlns:p14="http://schemas.microsoft.com/office/powerpoint/2010/main" val="1799935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ьга\Desktop\f10610-01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zoozel.ru/gallery/images/1014503_urozhai-ovoschei-kartink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604" y="1196752"/>
            <a:ext cx="7896792" cy="48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3728" y="404664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УРОЖАЙ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42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льга\Desktop\f10610-01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0372" y="1348319"/>
            <a:ext cx="345638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Неказиста, шишковата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придет на стол она,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Скажут весело ребята: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«Ну, рассыпчата, вкусна!»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Кругла, рассыпчата, бела.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стол она с полей пришла.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посоли ее немножко,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правда, вкусная…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46177" y="1348319"/>
            <a:ext cx="3902287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Закопали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землю в мае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сто дней не вынимали,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копать под осень стали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одну нашли, а десять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копали из земли,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Пекли, жарили, варили,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все съели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всегда хвалили.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332656"/>
            <a:ext cx="5688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   *   *   *   *   *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ботвой этот овощ на грунте открытом.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Подземные клубни едим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аппетитом.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3068960"/>
            <a:ext cx="23402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зелен, и густ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грядке куст.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Покопай немножко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кустом…  .</a:t>
            </a:r>
          </a:p>
        </p:txBody>
      </p:sp>
    </p:spTree>
    <p:extLst>
      <p:ext uri="{BB962C8B-B14F-4D97-AF65-F5344CB8AC3E}">
        <p14:creationId xmlns:p14="http://schemas.microsoft.com/office/powerpoint/2010/main" val="433639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xn----7sbbaoe2acdqcxdfel5cs.xn--p1ai/upload/iblock/1b5/1b56dc6e5f1553a2ec04f0a0b2f4c0d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8080" y="1556792"/>
            <a:ext cx="8567839" cy="514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Ольга\Desktop\f10610-01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3728" y="404664"/>
            <a:ext cx="48965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КАРТОФЕЛЬ (картошка)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678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льга\Desktop\f10610-01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764704"/>
            <a:ext cx="345638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Уродилась я на славу,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Голова бела, кудрява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любит щи,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в них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ищи.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Одевайся потеплей,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Одинокий Пантелей,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 одежек натянул,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 одной не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застегнул.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69757" y="753588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скрип? Что за хруст?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что еще за куст?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же быть без хруста,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я …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   *   *   *   *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возьмем ее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вИлочки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Щи варить и квасить в бочке.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вкуса, сколько хруста –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Превосходная …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4509120"/>
            <a:ext cx="22322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 *   *   *   *   *   *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ней одежонки-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 распашонки,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сотню надела,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белотела.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099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diabetik.guru/wp-content/uploads/2017/02/5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088142"/>
            <a:ext cx="7620000" cy="561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Ольга\Desktop\f10610-01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9088"/>
            <a:ext cx="9753600" cy="749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3728" y="404664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4459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827</Words>
  <Application>Microsoft Office PowerPoint</Application>
  <PresentationFormat>Экран (4:3)</PresentationFormat>
  <Paragraphs>325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RePack by Diakov</cp:lastModifiedBy>
  <cp:revision>20</cp:revision>
  <dcterms:created xsi:type="dcterms:W3CDTF">2017-09-19T04:55:57Z</dcterms:created>
  <dcterms:modified xsi:type="dcterms:W3CDTF">2017-09-21T14:51:16Z</dcterms:modified>
</cp:coreProperties>
</file>