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82E2E-241C-4AF1-A849-F3AFCF2F6585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79753-A445-4787-8D2B-28813B5733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79753-A445-4787-8D2B-28813B57335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73710-E5C1-4E71-9185-0CD4E93A9367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83123-DD4B-4555-9823-DE78AA439E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om\Desktop\Заняти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3998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9001156" cy="6715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Путешествие к звездам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/>
          </a:p>
        </p:txBody>
      </p:sp>
      <p:pic>
        <p:nvPicPr>
          <p:cNvPr id="5" name="Содержимое 4" descr="земля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1802" y="643730"/>
            <a:ext cx="5715040" cy="54999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Планета Земля</a:t>
            </a:r>
          </a:p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лнц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214290"/>
            <a:ext cx="8429684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у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50112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кета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еб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50112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</Words>
  <Application>Microsoft Office PowerPoint</Application>
  <PresentationFormat>Экран (4:3)</PresentationFormat>
  <Paragraphs>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3</cp:revision>
  <dcterms:created xsi:type="dcterms:W3CDTF">2017-03-30T17:25:29Z</dcterms:created>
  <dcterms:modified xsi:type="dcterms:W3CDTF">2017-03-30T17:45:06Z</dcterms:modified>
</cp:coreProperties>
</file>