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451EC3-187E-4D2E-AFA9-3505297FBD23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09333-FF31-400C-803F-814481EEB8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028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984EA1-F446-4ACD-A4D5-35BB9002FDF0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D1646-19EA-480A-8871-B0E5897B4F19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A1663-0771-4992-AFD1-B948293A2A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5"/>
            <a:ext cx="7772400" cy="1143008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Жанры искусства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857364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Разгадав кроссворд вы получите по вертикали название жанра, к которому относятся картины, изображающие животных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3643314"/>
            <a:ext cx="6544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Вход и выход вопросов, вход ответов осуществляется по щелчку.</a:t>
            </a:r>
          </a:p>
          <a:p>
            <a:r>
              <a:rPr lang="ru-RU" dirty="0" smtClean="0"/>
              <a:t>Кроссворд предназначен для фронтальной работы с классом.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4786322"/>
            <a:ext cx="6938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изобразительного искусства Чернова Надежда Анатольевна</a:t>
            </a:r>
          </a:p>
          <a:p>
            <a:pPr algn="ctr"/>
            <a:r>
              <a:rPr lang="ru-RU" dirty="0" smtClean="0"/>
              <a:t>МБОУ </a:t>
            </a:r>
            <a:r>
              <a:rPr lang="ru-RU" dirty="0"/>
              <a:t> </a:t>
            </a:r>
            <a:r>
              <a:rPr lang="ru-RU" dirty="0" smtClean="0"/>
              <a:t>«</a:t>
            </a:r>
            <a:r>
              <a:rPr lang="ru-RU" dirty="0" err="1" smtClean="0"/>
              <a:t>Грязенятская</a:t>
            </a:r>
            <a:r>
              <a:rPr lang="ru-RU" dirty="0" smtClean="0"/>
              <a:t> основная школа»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88" y="357188"/>
          <a:ext cx="6096000" cy="59655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317030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88444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4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4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444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50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5034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277902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332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07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192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21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5052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64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3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7912"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422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0" y="357188"/>
            <a:ext cx="37147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б  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    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    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   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ь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</a:t>
            </a: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н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ы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й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15125" y="571500"/>
            <a:ext cx="22145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b="1"/>
              <a:t>Жанр, посвящённый </a:t>
            </a:r>
          </a:p>
          <a:p>
            <a:pPr marL="342900" indent="-342900"/>
            <a:r>
              <a:rPr lang="ru-RU" b="1"/>
              <a:t>изображению войны </a:t>
            </a:r>
          </a:p>
          <a:p>
            <a:pPr marL="342900" indent="-342900"/>
            <a:r>
              <a:rPr lang="ru-RU" b="1"/>
              <a:t>и военных</a:t>
            </a:r>
          </a:p>
          <a:p>
            <a:pPr marL="342900" indent="-342900"/>
            <a:r>
              <a:rPr lang="ru-RU" b="1"/>
              <a:t>действий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428875" y="714375"/>
            <a:ext cx="3357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н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   </a:t>
            </a:r>
            <a:r>
              <a:rPr lang="en-US" b="1" dirty="0" smtClean="0"/>
              <a:t> </a:t>
            </a:r>
            <a:r>
              <a:rPr lang="ru-RU" b="1" dirty="0" smtClean="0"/>
              <a:t>а     </a:t>
            </a:r>
            <a:r>
              <a:rPr lang="ru-RU" b="1" dirty="0"/>
              <a:t>б    </a:t>
            </a:r>
            <a:r>
              <a:rPr lang="en-US" b="1" dirty="0" smtClean="0"/>
              <a:t>  </a:t>
            </a:r>
            <a:r>
              <a:rPr lang="ru-RU" b="1" dirty="0" err="1" smtClean="0"/>
              <a:t>р</a:t>
            </a:r>
            <a:r>
              <a:rPr lang="ru-RU" b="1" dirty="0" smtClean="0"/>
              <a:t>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/>
              <a:t>о    </a:t>
            </a:r>
            <a:r>
              <a:rPr lang="en-US" b="1" dirty="0" smtClean="0"/>
              <a:t>  </a:t>
            </a:r>
            <a:r>
              <a:rPr lang="ru-RU" b="1" dirty="0" smtClean="0"/>
              <a:t>с     </a:t>
            </a:r>
            <a:r>
              <a:rPr lang="ru-RU" b="1" dirty="0"/>
              <a:t>о    </a:t>
            </a:r>
            <a:r>
              <a:rPr lang="en-US" b="1" dirty="0" smtClean="0"/>
              <a:t> </a:t>
            </a:r>
            <a:r>
              <a:rPr lang="ru-RU" b="1" dirty="0" smtClean="0"/>
              <a:t>к</a:t>
            </a:r>
            <a:endParaRPr lang="ru-RU" b="1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15125" y="571500"/>
            <a:ext cx="2143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2. Быстрый рисунок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7188" y="1143000"/>
            <a:ext cx="4929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и     </a:t>
            </a:r>
            <a:r>
              <a:rPr lang="en-US" b="1" dirty="0" smtClean="0"/>
              <a:t>  </a:t>
            </a:r>
            <a:r>
              <a:rPr lang="ru-RU" b="1" dirty="0" smtClean="0"/>
              <a:t>с     </a:t>
            </a:r>
            <a:r>
              <a:rPr lang="en-US" b="1" dirty="0" smtClean="0"/>
              <a:t> </a:t>
            </a:r>
            <a:r>
              <a:rPr lang="ru-RU" b="1" dirty="0" smtClean="0"/>
              <a:t>т    </a:t>
            </a:r>
            <a:r>
              <a:rPr lang="en-US" b="1" dirty="0" smtClean="0"/>
              <a:t> </a:t>
            </a:r>
            <a:r>
              <a:rPr lang="ru-RU" b="1" dirty="0" smtClean="0"/>
              <a:t>о    </a:t>
            </a:r>
            <a:r>
              <a:rPr lang="en-US" b="1" dirty="0" smtClean="0"/>
              <a:t>  </a:t>
            </a:r>
            <a:r>
              <a:rPr lang="ru-RU" b="1" dirty="0" err="1" smtClean="0"/>
              <a:t>р</a:t>
            </a:r>
            <a:r>
              <a:rPr lang="ru-RU" b="1" dirty="0" smtClean="0"/>
              <a:t>     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/>
              <a:t>   </a:t>
            </a:r>
            <a:r>
              <a:rPr lang="en-US" b="1" dirty="0" smtClean="0"/>
              <a:t>  </a:t>
            </a:r>
            <a:r>
              <a:rPr lang="ru-RU" b="1" dirty="0" smtClean="0"/>
              <a:t> </a:t>
            </a:r>
            <a:r>
              <a:rPr lang="ru-RU" b="1" dirty="0"/>
              <a:t>ч    </a:t>
            </a:r>
            <a:r>
              <a:rPr lang="en-US" b="1" dirty="0" smtClean="0"/>
              <a:t> </a:t>
            </a:r>
            <a:r>
              <a:rPr lang="ru-RU" b="1" dirty="0" smtClean="0"/>
              <a:t>е 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/>
              <a:t>с    </a:t>
            </a:r>
            <a:r>
              <a:rPr lang="en-US" b="1" dirty="0" smtClean="0"/>
              <a:t> </a:t>
            </a:r>
            <a:r>
              <a:rPr lang="ru-RU" b="1" dirty="0" smtClean="0"/>
              <a:t>к    </a:t>
            </a:r>
            <a:r>
              <a:rPr lang="en-US" b="1" dirty="0" smtClean="0"/>
              <a:t>  </a:t>
            </a:r>
            <a:r>
              <a:rPr lang="ru-RU" b="1" dirty="0" smtClean="0"/>
              <a:t>и    </a:t>
            </a:r>
            <a:r>
              <a:rPr lang="en-US" b="1" dirty="0" smtClean="0"/>
              <a:t>  </a:t>
            </a:r>
            <a:r>
              <a:rPr lang="ru-RU" b="1" dirty="0" err="1" smtClean="0"/>
              <a:t>й</a:t>
            </a:r>
            <a:endParaRPr lang="ru-RU" b="1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500813" y="1500188"/>
            <a:ext cx="2500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3. Жанр, посвящённый</a:t>
            </a:r>
          </a:p>
          <a:p>
            <a:r>
              <a:rPr lang="ru-RU" b="1"/>
              <a:t>Историческому</a:t>
            </a:r>
          </a:p>
          <a:p>
            <a:r>
              <a:rPr lang="ru-RU" b="1"/>
              <a:t>событию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57188" y="1500188"/>
            <a:ext cx="3786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</a:t>
            </a:r>
            <a:r>
              <a:rPr lang="ru-RU" b="1" dirty="0" err="1"/>
              <a:t>н</a:t>
            </a:r>
            <a:r>
              <a:rPr lang="ru-RU" b="1" dirty="0"/>
              <a:t>     а    </a:t>
            </a:r>
            <a:r>
              <a:rPr lang="en-US" b="1" dirty="0" smtClean="0"/>
              <a:t>  </a:t>
            </a:r>
            <a:r>
              <a:rPr lang="ru-RU" b="1" dirty="0" smtClean="0"/>
              <a:t>т     </a:t>
            </a:r>
            <a:r>
              <a:rPr lang="en-US" b="1" dirty="0" smtClean="0"/>
              <a:t> </a:t>
            </a:r>
            <a:r>
              <a:rPr lang="ru-RU" b="1" dirty="0" err="1" smtClean="0"/>
              <a:t>ю</a:t>
            </a:r>
            <a:r>
              <a:rPr lang="ru-RU" b="1" dirty="0" smtClean="0"/>
              <a:t>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 err="1"/>
              <a:t>р</a:t>
            </a:r>
            <a:r>
              <a:rPr lang="ru-RU" b="1" dirty="0"/>
              <a:t>   </a:t>
            </a:r>
            <a:r>
              <a:rPr lang="en-US" b="1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м</a:t>
            </a:r>
            <a:r>
              <a:rPr lang="ru-RU" b="1" dirty="0" smtClean="0"/>
              <a:t>    </a:t>
            </a:r>
            <a:r>
              <a:rPr lang="en-US" b="1" dirty="0" smtClean="0"/>
              <a:t> </a:t>
            </a:r>
            <a:r>
              <a:rPr lang="ru-RU" b="1" dirty="0" smtClean="0"/>
              <a:t>о    </a:t>
            </a:r>
            <a:r>
              <a:rPr lang="en-US" b="1" dirty="0" smtClean="0"/>
              <a:t> </a:t>
            </a:r>
            <a:r>
              <a:rPr lang="ru-RU" b="1" dirty="0" err="1" smtClean="0"/>
              <a:t>р</a:t>
            </a:r>
            <a:r>
              <a:rPr lang="ru-RU" b="1" dirty="0" smtClean="0"/>
              <a:t>    </a:t>
            </a:r>
            <a:r>
              <a:rPr lang="en-US" b="1" dirty="0" smtClean="0"/>
              <a:t>  </a:t>
            </a:r>
            <a:r>
              <a:rPr lang="ru-RU" b="1" dirty="0" smtClean="0"/>
              <a:t>т</a:t>
            </a:r>
            <a:endParaRPr lang="ru-RU" b="1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643688" y="1928813"/>
            <a:ext cx="2071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 </a:t>
            </a:r>
          </a:p>
          <a:p>
            <a:r>
              <a:rPr lang="ru-RU" b="1"/>
              <a:t>4.Изображение предметов быта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000250" y="1928813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</a:t>
            </a:r>
            <a:r>
              <a:rPr lang="ru-RU" b="1" dirty="0" err="1"/>
              <a:t>ш</a:t>
            </a:r>
            <a:r>
              <a:rPr lang="ru-RU" b="1" dirty="0"/>
              <a:t>   </a:t>
            </a:r>
            <a:r>
              <a:rPr lang="en-US" b="1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     </a:t>
            </a:r>
            <a:r>
              <a:rPr lang="ru-RU" b="1" dirty="0" err="1"/>
              <a:t>р</a:t>
            </a:r>
            <a:r>
              <a:rPr lang="ru-RU" b="1" dirty="0"/>
              <a:t>    </a:t>
            </a:r>
            <a:r>
              <a:rPr lang="en-US" b="1" dirty="0" smtClean="0"/>
              <a:t> </a:t>
            </a:r>
            <a:r>
              <a:rPr lang="ru-RU" b="1" dirty="0" smtClean="0"/>
              <a:t>ж</a:t>
            </a:r>
            <a:endParaRPr lang="ru-RU" b="1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6643688" y="285750"/>
            <a:ext cx="20716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5.Разновидность карикатуры, юмористическое или сатирическое изображение, в котором изменены и подчеркнуты характерные черты человека.</a:t>
            </a:r>
          </a:p>
          <a:p>
            <a:r>
              <a:rPr lang="ru-RU" b="1" dirty="0"/>
              <a:t> 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6572250" y="928688"/>
            <a:ext cx="25717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6. Жанр, посвященный событиям и героям, о которых рассказывают мифы.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85813" y="2286000"/>
            <a:ext cx="5643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м    и    </a:t>
            </a:r>
            <a:r>
              <a:rPr lang="en-US" b="1" dirty="0" smtClean="0"/>
              <a:t> </a:t>
            </a:r>
            <a:r>
              <a:rPr lang="ru-RU" b="1" dirty="0" err="1" smtClean="0"/>
              <a:t>ф</a:t>
            </a:r>
            <a:r>
              <a:rPr lang="ru-RU" b="1" dirty="0" smtClean="0"/>
              <a:t>  </a:t>
            </a:r>
            <a:r>
              <a:rPr lang="en-US" b="1" dirty="0" smtClean="0"/>
              <a:t>    </a:t>
            </a:r>
            <a:r>
              <a:rPr lang="ru-RU" b="1" dirty="0" smtClean="0"/>
              <a:t> </a:t>
            </a:r>
            <a:r>
              <a:rPr lang="ru-RU" b="1" dirty="0"/>
              <a:t>о    </a:t>
            </a:r>
            <a:r>
              <a:rPr lang="ru-RU" b="1" dirty="0">
                <a:solidFill>
                  <a:srgbClr val="FF0000"/>
                </a:solidFill>
              </a:rPr>
              <a:t>л</a:t>
            </a:r>
            <a:r>
              <a:rPr lang="ru-RU" b="1" dirty="0"/>
              <a:t>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/>
              <a:t>о 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/>
              <a:t>г    </a:t>
            </a:r>
            <a:r>
              <a:rPr lang="en-US" b="1" dirty="0" smtClean="0"/>
              <a:t>  </a:t>
            </a:r>
            <a:r>
              <a:rPr lang="ru-RU" b="1" dirty="0" smtClean="0"/>
              <a:t>и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/>
              <a:t>ч     </a:t>
            </a:r>
            <a:r>
              <a:rPr lang="en-US" b="1" dirty="0" smtClean="0"/>
              <a:t> </a:t>
            </a:r>
            <a:r>
              <a:rPr lang="ru-RU" b="1" dirty="0" smtClean="0"/>
              <a:t>е    </a:t>
            </a:r>
            <a:r>
              <a:rPr lang="en-US" b="1" dirty="0" smtClean="0"/>
              <a:t> </a:t>
            </a:r>
            <a:r>
              <a:rPr lang="ru-RU" b="1" dirty="0" smtClean="0"/>
              <a:t>с     </a:t>
            </a:r>
            <a:r>
              <a:rPr lang="en-US" b="1" dirty="0" smtClean="0"/>
              <a:t> </a:t>
            </a:r>
            <a:r>
              <a:rPr lang="ru-RU" b="1" dirty="0" smtClean="0"/>
              <a:t>к    </a:t>
            </a:r>
            <a:r>
              <a:rPr lang="en-US" b="1" dirty="0" smtClean="0"/>
              <a:t> </a:t>
            </a:r>
            <a:r>
              <a:rPr lang="ru-RU" b="1" dirty="0" smtClean="0"/>
              <a:t>и    </a:t>
            </a:r>
            <a:r>
              <a:rPr lang="en-US" b="1" dirty="0" smtClean="0"/>
              <a:t> </a:t>
            </a:r>
            <a:r>
              <a:rPr lang="ru-RU" b="1" dirty="0" err="1" smtClean="0"/>
              <a:t>й</a:t>
            </a:r>
            <a:endParaRPr lang="ru-RU" b="1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6500813" y="3357563"/>
            <a:ext cx="2500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8. Картина, на которой изображен морской пейзаж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143000" y="2643188"/>
            <a:ext cx="2500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м    а     </a:t>
            </a:r>
            <a:r>
              <a:rPr lang="en-US" b="1" dirty="0" smtClean="0"/>
              <a:t>  </a:t>
            </a:r>
            <a:r>
              <a:rPr lang="ru-RU" b="1" dirty="0" err="1" smtClean="0"/>
              <a:t>р</a:t>
            </a:r>
            <a:r>
              <a:rPr lang="ru-RU" b="1" dirty="0" smtClean="0"/>
              <a:t>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/>
              <a:t>    </a:t>
            </a:r>
            <a:r>
              <a:rPr lang="en-US" b="1" dirty="0" smtClean="0"/>
              <a:t> </a:t>
            </a:r>
            <a:r>
              <a:rPr lang="ru-RU" b="1" dirty="0" err="1" smtClean="0"/>
              <a:t>н</a:t>
            </a:r>
            <a:r>
              <a:rPr lang="ru-RU" b="1" dirty="0" smtClean="0"/>
              <a:t>    </a:t>
            </a:r>
            <a:r>
              <a:rPr lang="en-US" b="1" dirty="0" smtClean="0"/>
              <a:t> </a:t>
            </a:r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6572250" y="2857500"/>
            <a:ext cx="23574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9. Художественное произведение вспомогательного характера. 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571625" y="3357563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б    </a:t>
            </a:r>
            <a:r>
              <a:rPr lang="en-US" b="1" dirty="0" smtClean="0"/>
              <a:t> </a:t>
            </a:r>
            <a:r>
              <a:rPr lang="ru-RU" b="1" dirty="0" err="1" smtClean="0"/>
              <a:t>ы</a:t>
            </a:r>
            <a:r>
              <a:rPr lang="ru-RU" b="1" dirty="0" smtClean="0"/>
              <a:t>    </a:t>
            </a:r>
            <a:r>
              <a:rPr lang="en-US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т</a:t>
            </a:r>
            <a:r>
              <a:rPr lang="ru-RU" b="1" dirty="0" smtClean="0"/>
              <a:t>    </a:t>
            </a:r>
            <a:r>
              <a:rPr lang="en-US" b="1" dirty="0" smtClean="0"/>
              <a:t>  </a:t>
            </a:r>
            <a:r>
              <a:rPr lang="ru-RU" b="1" dirty="0" smtClean="0"/>
              <a:t>о    </a:t>
            </a:r>
            <a:r>
              <a:rPr lang="en-US" b="1" dirty="0" smtClean="0"/>
              <a:t> </a:t>
            </a:r>
            <a:r>
              <a:rPr lang="ru-RU" b="1" dirty="0" smtClean="0"/>
              <a:t>в     </a:t>
            </a:r>
            <a:r>
              <a:rPr lang="en-US" b="1" dirty="0" smtClean="0"/>
              <a:t> </a:t>
            </a:r>
            <a:r>
              <a:rPr lang="ru-RU" b="1" dirty="0" smtClean="0"/>
              <a:t>о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 err="1"/>
              <a:t>й</a:t>
            </a:r>
            <a:endParaRPr lang="ru-RU" b="1" dirty="0"/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6500813" y="3357563"/>
            <a:ext cx="250031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10. Жанр,связанный с изображением повседневной частной и общественной жизни человека.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000250" y="3000375"/>
            <a:ext cx="2071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э    </a:t>
            </a:r>
            <a:r>
              <a:rPr lang="en-US" b="1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ru-RU" b="1" dirty="0" smtClean="0"/>
              <a:t>    </a:t>
            </a:r>
            <a:r>
              <a:rPr lang="en-US" b="1" dirty="0" smtClean="0"/>
              <a:t> </a:t>
            </a:r>
            <a:r>
              <a:rPr lang="ru-RU" b="1" dirty="0" smtClean="0"/>
              <a:t>к     </a:t>
            </a:r>
            <a:r>
              <a:rPr lang="ru-RU" b="1" dirty="0"/>
              <a:t>и    </a:t>
            </a:r>
            <a:r>
              <a:rPr lang="en-US" b="1" dirty="0" smtClean="0"/>
              <a:t>  </a:t>
            </a:r>
            <a:r>
              <a:rPr lang="ru-RU" b="1" dirty="0" err="1" smtClean="0"/>
              <a:t>з</a:t>
            </a:r>
            <a:endParaRPr lang="ru-RU" b="1" dirty="0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85813" y="3714750"/>
            <a:ext cx="4143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а    </a:t>
            </a:r>
            <a:r>
              <a:rPr lang="ru-RU" b="1" dirty="0" err="1"/>
              <a:t>п</a:t>
            </a:r>
            <a:r>
              <a:rPr lang="ru-RU" b="1" dirty="0"/>
              <a:t>    </a:t>
            </a:r>
            <a:r>
              <a:rPr lang="en-US" b="1" dirty="0" smtClean="0"/>
              <a:t>  </a:t>
            </a:r>
            <a:r>
              <a:rPr lang="ru-RU" b="1" dirty="0" err="1" smtClean="0"/>
              <a:t>п</a:t>
            </a:r>
            <a:r>
              <a:rPr lang="ru-RU" b="1" dirty="0" smtClean="0"/>
              <a:t>     </a:t>
            </a:r>
            <a:r>
              <a:rPr lang="ru-RU" b="1" dirty="0"/>
              <a:t>л    </a:t>
            </a:r>
            <a:r>
              <a:rPr lang="en-US" b="1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    </a:t>
            </a:r>
            <a:r>
              <a:rPr lang="en-US" b="1" dirty="0" smtClean="0"/>
              <a:t>  </a:t>
            </a:r>
            <a:r>
              <a:rPr lang="ru-RU" b="1" dirty="0" smtClean="0"/>
              <a:t>к     </a:t>
            </a:r>
            <a:r>
              <a:rPr lang="ru-RU" b="1" dirty="0"/>
              <a:t>а    </a:t>
            </a:r>
            <a:r>
              <a:rPr lang="en-US" b="1" dirty="0" smtClean="0"/>
              <a:t>  </a:t>
            </a:r>
            <a:r>
              <a:rPr lang="ru-RU" b="1" dirty="0" err="1" smtClean="0"/>
              <a:t>ц</a:t>
            </a:r>
            <a:r>
              <a:rPr lang="ru-RU" b="1" dirty="0" smtClean="0"/>
              <a:t>    </a:t>
            </a:r>
            <a:r>
              <a:rPr lang="en-US" b="1" dirty="0" smtClean="0"/>
              <a:t> </a:t>
            </a:r>
            <a:r>
              <a:rPr lang="ru-RU" b="1" dirty="0" smtClean="0"/>
              <a:t>и    </a:t>
            </a:r>
            <a:r>
              <a:rPr lang="en-US" b="1" dirty="0" smtClean="0"/>
              <a:t> </a:t>
            </a:r>
            <a:r>
              <a:rPr lang="ru-RU" b="1" dirty="0" smtClean="0"/>
              <a:t>я</a:t>
            </a:r>
            <a:endParaRPr lang="ru-RU" b="1" dirty="0"/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6572250" y="3429000"/>
            <a:ext cx="25717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11.Способ создания орнаментов и изображений путем нашивания, наклеивания на бумагу, ткань и т. п. разноцветных кусочков различных материалов другого цвета и выделки. 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428875" y="4071938"/>
            <a:ext cx="2786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ч</a:t>
            </a:r>
            <a:r>
              <a:rPr lang="ru-RU" b="1" dirty="0"/>
              <a:t>    е     </a:t>
            </a:r>
            <a:r>
              <a:rPr lang="en-US" b="1" dirty="0" smtClean="0"/>
              <a:t> </a:t>
            </a:r>
            <a:r>
              <a:rPr lang="ru-RU" b="1" dirty="0" smtClean="0"/>
              <a:t>к    </a:t>
            </a:r>
            <a:r>
              <a:rPr lang="en-US" b="1" dirty="0" smtClean="0"/>
              <a:t>  </a:t>
            </a:r>
            <a:r>
              <a:rPr lang="ru-RU" b="1" dirty="0" smtClean="0"/>
              <a:t>а    </a:t>
            </a:r>
            <a:r>
              <a:rPr lang="en-US" b="1" dirty="0" smtClean="0"/>
              <a:t>  </a:t>
            </a:r>
            <a:r>
              <a:rPr lang="ru-RU" b="1" dirty="0" err="1" smtClean="0"/>
              <a:t>н</a:t>
            </a:r>
            <a:r>
              <a:rPr lang="ru-RU" b="1" dirty="0" smtClean="0"/>
              <a:t>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/>
              <a:t>к     а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15125" y="785813"/>
            <a:ext cx="22145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12. Рельефное изображение на листе металла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57188" y="4429125"/>
            <a:ext cx="2928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</a:t>
            </a:r>
            <a:r>
              <a:rPr lang="ru-RU" b="1" dirty="0" err="1"/>
              <a:t>п</a:t>
            </a:r>
            <a:r>
              <a:rPr lang="ru-RU" b="1" dirty="0"/>
              <a:t>    о     </a:t>
            </a:r>
            <a:r>
              <a:rPr lang="en-US" b="1" dirty="0" smtClean="0"/>
              <a:t>  </a:t>
            </a:r>
            <a:r>
              <a:rPr lang="ru-RU" b="1" dirty="0" err="1" smtClean="0"/>
              <a:t>р</a:t>
            </a:r>
            <a:r>
              <a:rPr lang="ru-RU" b="1" dirty="0" smtClean="0"/>
              <a:t>   </a:t>
            </a:r>
            <a:r>
              <a:rPr lang="en-US" b="1" dirty="0" smtClean="0"/>
              <a:t>  </a:t>
            </a:r>
            <a:r>
              <a:rPr lang="ru-RU" b="1" dirty="0" smtClean="0"/>
              <a:t> </a:t>
            </a:r>
            <a:r>
              <a:rPr lang="ru-RU" b="1" dirty="0"/>
              <a:t>т     </a:t>
            </a:r>
            <a:r>
              <a:rPr lang="en-US" b="1" dirty="0" smtClean="0"/>
              <a:t> </a:t>
            </a:r>
            <a:r>
              <a:rPr lang="ru-RU" b="1" dirty="0" err="1" smtClean="0"/>
              <a:t>р</a:t>
            </a:r>
            <a:r>
              <a:rPr lang="ru-RU" b="1" dirty="0" smtClean="0"/>
              <a:t>    </a:t>
            </a:r>
            <a:r>
              <a:rPr lang="en-US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е </a:t>
            </a:r>
            <a:r>
              <a:rPr lang="ru-RU" b="1" dirty="0" smtClean="0"/>
              <a:t>   </a:t>
            </a:r>
            <a:r>
              <a:rPr lang="en-US" b="1" dirty="0" smtClean="0"/>
              <a:t> </a:t>
            </a:r>
            <a:r>
              <a:rPr lang="ru-RU" b="1" dirty="0" smtClean="0"/>
              <a:t>т</a:t>
            </a:r>
            <a:endParaRPr lang="ru-RU" b="1" dirty="0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643688" y="5072063"/>
            <a:ext cx="2214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13. Изображение человека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143000" y="4857750"/>
            <a:ext cx="2500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</a:t>
            </a:r>
            <a:r>
              <a:rPr lang="ru-RU" b="1" dirty="0" err="1"/>
              <a:t>ф</a:t>
            </a:r>
            <a:r>
              <a:rPr lang="ru-RU" b="1" dirty="0"/>
              <a:t>    </a:t>
            </a:r>
            <a:r>
              <a:rPr lang="en-US" b="1" dirty="0" smtClean="0"/>
              <a:t> </a:t>
            </a:r>
            <a:r>
              <a:rPr lang="ru-RU" b="1" dirty="0" err="1" smtClean="0"/>
              <a:t>р</a:t>
            </a:r>
            <a:r>
              <a:rPr lang="ru-RU" b="1" dirty="0" smtClean="0"/>
              <a:t>    </a:t>
            </a:r>
            <a:r>
              <a:rPr lang="en-US" b="1" dirty="0" smtClean="0"/>
              <a:t>  </a:t>
            </a:r>
            <a:r>
              <a:rPr lang="ru-RU" b="1" dirty="0" smtClean="0"/>
              <a:t>е     </a:t>
            </a:r>
            <a:r>
              <a:rPr lang="en-US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ru-RU" b="1" dirty="0" smtClean="0"/>
              <a:t>    </a:t>
            </a:r>
            <a:r>
              <a:rPr lang="en-US" b="1" dirty="0" smtClean="0"/>
              <a:t> </a:t>
            </a:r>
            <a:r>
              <a:rPr lang="ru-RU" b="1" dirty="0" smtClean="0"/>
              <a:t>к 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/>
              <a:t>а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500813" y="5572125"/>
            <a:ext cx="2500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14. Роспись по сырой штукатурке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714375" y="5214938"/>
            <a:ext cx="4214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 к     а    </a:t>
            </a:r>
            <a:r>
              <a:rPr lang="en-US" b="1" dirty="0" smtClean="0"/>
              <a:t>  </a:t>
            </a:r>
            <a:r>
              <a:rPr lang="ru-RU" b="1" dirty="0" err="1" smtClean="0"/>
              <a:t>р</a:t>
            </a:r>
            <a:r>
              <a:rPr lang="ru-RU" b="1" dirty="0" smtClean="0"/>
              <a:t>     </a:t>
            </a:r>
            <a:r>
              <a:rPr lang="ru-RU" b="1" dirty="0"/>
              <a:t>и   </a:t>
            </a:r>
            <a:r>
              <a:rPr lang="en-US" b="1" dirty="0" smtClean="0"/>
              <a:t>  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к</a:t>
            </a:r>
            <a:r>
              <a:rPr lang="ru-RU" b="1" dirty="0"/>
              <a:t>    </a:t>
            </a:r>
            <a:r>
              <a:rPr lang="en-US" b="1" dirty="0" smtClean="0"/>
              <a:t> </a:t>
            </a:r>
            <a:r>
              <a:rPr lang="ru-RU" b="1" dirty="0" smtClean="0"/>
              <a:t>а     </a:t>
            </a:r>
            <a:r>
              <a:rPr lang="en-US" b="1" dirty="0" smtClean="0"/>
              <a:t> </a:t>
            </a:r>
            <a:r>
              <a:rPr lang="ru-RU" b="1" dirty="0" smtClean="0"/>
              <a:t>т   </a:t>
            </a:r>
            <a:r>
              <a:rPr lang="en-US" b="1" dirty="0" smtClean="0"/>
              <a:t>  </a:t>
            </a:r>
            <a:r>
              <a:rPr lang="ru-RU" b="1" dirty="0" smtClean="0"/>
              <a:t> </a:t>
            </a:r>
            <a:r>
              <a:rPr lang="ru-RU" b="1" dirty="0"/>
              <a:t>у    </a:t>
            </a:r>
            <a:r>
              <a:rPr lang="en-US" b="1" dirty="0" smtClean="0"/>
              <a:t>  </a:t>
            </a:r>
            <a:r>
              <a:rPr lang="ru-RU" b="1" dirty="0" err="1" smtClean="0"/>
              <a:t>р</a:t>
            </a:r>
            <a:r>
              <a:rPr lang="ru-RU" b="1" dirty="0" smtClean="0"/>
              <a:t>     </a:t>
            </a:r>
            <a:r>
              <a:rPr lang="ru-RU" b="1" dirty="0"/>
              <a:t>а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572250" y="4714875"/>
            <a:ext cx="2571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15.Юмористическое</a:t>
            </a:r>
          </a:p>
          <a:p>
            <a:r>
              <a:rPr lang="ru-RU" b="1"/>
              <a:t>изображение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928813" y="5572125"/>
            <a:ext cx="2500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 в 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/>
              <a:t>   </a:t>
            </a:r>
            <a:r>
              <a:rPr lang="en-US" b="1" dirty="0" smtClean="0"/>
              <a:t>  </a:t>
            </a:r>
            <a:r>
              <a:rPr lang="ru-RU" b="1" dirty="0" smtClean="0"/>
              <a:t>т     </a:t>
            </a:r>
            <a:r>
              <a:rPr lang="en-US" b="1" dirty="0" smtClean="0"/>
              <a:t> </a:t>
            </a:r>
            <a:r>
              <a:rPr lang="ru-RU" b="1" dirty="0" err="1" smtClean="0"/>
              <a:t>р</a:t>
            </a:r>
            <a:r>
              <a:rPr lang="ru-RU" b="1" dirty="0" smtClean="0"/>
              <a:t>    </a:t>
            </a:r>
            <a:r>
              <a:rPr lang="en-US" b="1" dirty="0" smtClean="0"/>
              <a:t> </a:t>
            </a:r>
            <a:r>
              <a:rPr lang="ru-RU" b="1" dirty="0" smtClean="0"/>
              <a:t>а    </a:t>
            </a:r>
            <a:r>
              <a:rPr lang="en-US" b="1" dirty="0" smtClean="0"/>
              <a:t> </a:t>
            </a:r>
            <a:r>
              <a:rPr lang="ru-RU" b="1" dirty="0" smtClean="0"/>
              <a:t>ж</a:t>
            </a:r>
            <a:endParaRPr lang="ru-RU" b="1" dirty="0"/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500813" y="5857875"/>
            <a:ext cx="2643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16. Картина на стекле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571625" y="5929313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 </a:t>
            </a:r>
            <a:r>
              <a:rPr lang="ru-RU" b="1" dirty="0" err="1"/>
              <a:t>п</a:t>
            </a:r>
            <a:r>
              <a:rPr lang="ru-RU" b="1" dirty="0"/>
              <a:t>     е    </a:t>
            </a:r>
            <a:r>
              <a:rPr lang="en-US" b="1" dirty="0" smtClean="0"/>
              <a:t>  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b="1" dirty="0" smtClean="0"/>
              <a:t>   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b="1" dirty="0" err="1"/>
              <a:t>з</a:t>
            </a:r>
            <a:r>
              <a:rPr lang="ru-RU" b="1" dirty="0"/>
              <a:t>     </a:t>
            </a:r>
            <a:r>
              <a:rPr lang="en-US" b="1" dirty="0" smtClean="0"/>
              <a:t> </a:t>
            </a:r>
            <a:r>
              <a:rPr lang="ru-RU" b="1" dirty="0" smtClean="0"/>
              <a:t>а    </a:t>
            </a:r>
            <a:r>
              <a:rPr lang="en-US" b="1" dirty="0" smtClean="0"/>
              <a:t> </a:t>
            </a:r>
            <a:r>
              <a:rPr lang="ru-RU" b="1" dirty="0" smtClean="0"/>
              <a:t>ж</a:t>
            </a:r>
            <a:endParaRPr lang="ru-RU" b="1" dirty="0"/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572250" y="5286375"/>
            <a:ext cx="2214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17. Изображение </a:t>
            </a:r>
          </a:p>
          <a:p>
            <a:r>
              <a:rPr lang="ru-RU" b="1"/>
              <a:t>природы</a:t>
            </a:r>
          </a:p>
        </p:txBody>
      </p:sp>
      <p:pic>
        <p:nvPicPr>
          <p:cNvPr id="3325" name="Picture 4" descr="C:\Documents and Settings\ujhkjhk\Local Settings\Temporary Internet Files\Content.IE5\W4Z2KXYP\MC900196218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30491">
            <a:off x="4659313" y="4967288"/>
            <a:ext cx="17748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"/>
                            </p:stCondLst>
                            <p:childTnLst>
                              <p:par>
                                <p:cTn id="151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00"/>
                            </p:stCondLst>
                            <p:childTnLst>
                              <p:par>
                                <p:cTn id="203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000"/>
                            </p:stCondLst>
                            <p:childTnLst>
                              <p:par>
                                <p:cTn id="2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500"/>
                            </p:stCondLst>
                            <p:childTnLst>
                              <p:par>
                                <p:cTn id="220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000"/>
                            </p:stCondLst>
                            <p:childTnLst>
                              <p:par>
                                <p:cTn id="2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500"/>
                            </p:stCondLst>
                            <p:childTnLst>
                              <p:par>
                                <p:cTn id="254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1000"/>
                            </p:stCondLst>
                            <p:childTnLst>
                              <p:par>
                                <p:cTn id="2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500"/>
                            </p:stCondLst>
                            <p:childTnLst>
                              <p:par>
                                <p:cTn id="271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1000"/>
                            </p:stCondLst>
                            <p:childTnLst>
                              <p:par>
                                <p:cTn id="2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500"/>
                            </p:stCondLst>
                            <p:childTnLst>
                              <p:par>
                                <p:cTn id="288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1000"/>
                            </p:stCondLst>
                            <p:childTnLst>
                              <p:par>
                                <p:cTn id="29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00"/>
                            </p:stCondLst>
                            <p:childTnLst>
                              <p:par>
                                <p:cTn id="305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allAtOnce"/>
      <p:bldP spid="9" grpId="0"/>
      <p:bldP spid="10" grpId="0"/>
      <p:bldP spid="10" grpId="1"/>
      <p:bldP spid="11" grpId="0"/>
      <p:bldP spid="12" grpId="0"/>
      <p:bldP spid="12" grpId="1"/>
      <p:bldP spid="13" grpId="0"/>
      <p:bldP spid="14" grpId="0" build="allAtOnce"/>
      <p:bldP spid="15" grpId="0"/>
      <p:bldP spid="16" grpId="0"/>
      <p:bldP spid="16" grpId="1"/>
      <p:bldP spid="17" grpId="0"/>
      <p:bldP spid="17" grpId="1"/>
      <p:bldP spid="18" grpId="0"/>
      <p:bldP spid="19" grpId="0"/>
      <p:bldP spid="19" grpId="1"/>
      <p:bldP spid="20" grpId="0"/>
      <p:bldP spid="21" grpId="0" build="allAtOnce"/>
      <p:bldP spid="23" grpId="0"/>
      <p:bldP spid="24" grpId="0" build="allAtOnce"/>
      <p:bldP spid="25" grpId="0"/>
      <p:bldP spid="26" grpId="0"/>
      <p:bldP spid="27" grpId="0"/>
      <p:bldP spid="27" grpId="1"/>
      <p:bldP spid="29" grpId="0"/>
      <p:bldP spid="30" grpId="0"/>
      <p:bldP spid="30" grpId="1"/>
      <p:bldP spid="31" grpId="0"/>
      <p:bldP spid="32" grpId="0"/>
      <p:bldP spid="32" grpId="1"/>
      <p:bldP spid="33" grpId="0"/>
      <p:bldP spid="34" grpId="0"/>
      <p:bldP spid="34" grpId="1"/>
      <p:bldP spid="35" grpId="0"/>
      <p:bldP spid="36" grpId="0"/>
      <p:bldP spid="36" grpId="1"/>
      <p:bldP spid="37" grpId="0"/>
      <p:bldP spid="38" grpId="0"/>
      <p:bldP spid="38" grpId="1"/>
      <p:bldP spid="39" grpId="0"/>
      <p:bldP spid="40" grpId="0"/>
      <p:bldP spid="4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5999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  <a:gridCol w="468923"/>
              </a:tblGrid>
              <a:tr h="370840">
                <a:tc rowSpan="5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5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 gridSpan="4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28926" y="1428736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b="1" dirty="0" smtClean="0"/>
              <a:t>Н      А      </a:t>
            </a:r>
            <a:r>
              <a:rPr lang="ru-RU" b="1" dirty="0" smtClean="0">
                <a:solidFill>
                  <a:srgbClr val="FF0000"/>
                </a:solidFill>
              </a:rPr>
              <a:t>Б</a:t>
            </a:r>
            <a:r>
              <a:rPr lang="ru-RU" b="1" dirty="0" smtClean="0"/>
              <a:t>        Р      О      С      О      К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00298" y="214311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К      О      Н     </a:t>
            </a:r>
            <a:r>
              <a:rPr lang="ru-RU" b="1" dirty="0" smtClean="0">
                <a:solidFill>
                  <a:srgbClr val="FF0000"/>
                </a:solidFill>
              </a:rPr>
              <a:t>Т</a:t>
            </a:r>
            <a:r>
              <a:rPr lang="ru-RU" b="1" dirty="0" smtClean="0"/>
              <a:t>       У       Р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57620" y="2857496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В</a:t>
            </a:r>
            <a:r>
              <a:rPr lang="ru-RU" b="1" dirty="0" smtClean="0"/>
              <a:t>       Е     Р        Н      И      С       А      Ж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71736" y="25003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К      А      Н     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      Н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57554" y="178592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Б      </a:t>
            </a:r>
            <a:r>
              <a:rPr lang="ru-RU" b="1" dirty="0" smtClean="0">
                <a:solidFill>
                  <a:srgbClr val="FF0000"/>
                </a:solidFill>
              </a:rPr>
              <a:t>Ы</a:t>
            </a:r>
            <a:r>
              <a:rPr lang="ru-RU" b="1" dirty="0" smtClean="0"/>
              <a:t>       Т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57290" y="321468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b="1" dirty="0" smtClean="0"/>
              <a:t>Р      И      С       У       Н       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      К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57488" y="3643314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b="1" dirty="0" smtClean="0"/>
              <a:t>П       Е       </a:t>
            </a:r>
            <a:r>
              <a:rPr lang="ru-RU" b="1" dirty="0" smtClean="0">
                <a:solidFill>
                  <a:srgbClr val="FF0000"/>
                </a:solidFill>
              </a:rPr>
              <a:t>Й</a:t>
            </a:r>
            <a:r>
              <a:rPr lang="ru-RU" b="1" dirty="0" smtClean="0"/>
              <a:t>      З       А      Ж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407194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Быстрый рисунок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42910" y="4429132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Повседневная жизнь  человека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 rot="10800000" flipV="1">
            <a:off x="642910" y="478632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3.Внешние очертания предмета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42910" y="5143512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4.Свод правил изображения или произведение, служащее образцом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42910" y="5500702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5.Выставка работ одного художника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42910" y="5857892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6.Основа всех видов изобразительного искусства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42910" y="6215082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7.Картина, изображающая природу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410</Words>
  <Application>Microsoft Office PowerPoint</Application>
  <PresentationFormat>Экран (4:3)</PresentationFormat>
  <Paragraphs>62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Жанры искусства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Жанры искусства</dc:title>
  <dc:creator>ujhkjhk</dc:creator>
  <cp:lastModifiedBy>WWW</cp:lastModifiedBy>
  <cp:revision>19</cp:revision>
  <dcterms:created xsi:type="dcterms:W3CDTF">2011-12-06T19:24:42Z</dcterms:created>
  <dcterms:modified xsi:type="dcterms:W3CDTF">2017-09-20T21:24:15Z</dcterms:modified>
</cp:coreProperties>
</file>