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3" r:id="rId4"/>
    <p:sldId id="264" r:id="rId5"/>
    <p:sldId id="265" r:id="rId6"/>
    <p:sldId id="266" r:id="rId7"/>
    <p:sldId id="267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Домашнее задание:</a:t>
            </a:r>
            <a:br>
              <a:rPr lang="ru-RU" sz="7200" dirty="0" smtClean="0"/>
            </a:br>
            <a:r>
              <a:rPr lang="ru-RU" sz="7200" dirty="0" smtClean="0"/>
              <a:t>§6,</a:t>
            </a:r>
            <a:br>
              <a:rPr lang="ru-RU" sz="7200" dirty="0" smtClean="0"/>
            </a:br>
            <a:r>
              <a:rPr lang="ru-RU" sz="7200" dirty="0" smtClean="0"/>
              <a:t>№2,6,8- письменно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30425"/>
            <a:ext cx="8286808" cy="1727203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Химические формулы. </a:t>
            </a:r>
            <a:endParaRPr lang="ru-RU" sz="8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/>
              <a:t>Одна молекула сложного вещества воды состоит из двух атомов водорода и одного атома </a:t>
            </a:r>
            <a:r>
              <a:rPr lang="ru-RU" sz="4000" b="1" dirty="0" smtClean="0"/>
              <a:t>кислорода.</a:t>
            </a:r>
            <a:endParaRPr lang="ru-RU" sz="4000" b="1" dirty="0"/>
          </a:p>
          <a:p>
            <a:pPr>
              <a:buNone/>
            </a:pPr>
            <a:endParaRPr lang="ru-RU" sz="4000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214686"/>
            <a:ext cx="4778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36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357950" y="2786058"/>
            <a:ext cx="2786050" cy="264320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786058"/>
            <a:ext cx="2714612" cy="250033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/>
              <a:t>Задание.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4422"/>
            <a:ext cx="9144000" cy="3786214"/>
          </a:xfrm>
        </p:spPr>
        <p:txBody>
          <a:bodyPr>
            <a:noAutofit/>
          </a:bodyPr>
          <a:lstStyle/>
          <a:p>
            <a:r>
              <a:rPr lang="ru-RU" sz="4400" dirty="0"/>
              <a:t>Запишите пять молекул серной кислоты, если известно, что в состав ее молекулы входят два атома водорода, один атом серы и четыре атома </a:t>
            </a:r>
            <a:r>
              <a:rPr lang="ru-RU" sz="4400" dirty="0" smtClean="0"/>
              <a:t>кислорода.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dirty="0"/>
              <a:t>Химическая формула 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71613"/>
            <a:ext cx="9144000" cy="2786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/>
              <a:t>показывает, атомы каких элементов и в каких количествах соединены между собой.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Относительная атомная масса </a:t>
            </a:r>
            <a:r>
              <a:rPr lang="en-US" sz="4800" dirty="0"/>
              <a:t>(</a:t>
            </a:r>
            <a:r>
              <a:rPr lang="ru-RU" sz="4800" dirty="0"/>
              <a:t>А</a:t>
            </a:r>
            <a:r>
              <a:rPr lang="en-US" sz="4800" dirty="0"/>
              <a:t>r)</a:t>
            </a:r>
            <a:endParaRPr lang="ru-RU" sz="4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показывает, во сколько раз масса атома данного химического элемента больше массы атома водорода.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Относительная молекулярная масса</a:t>
            </a:r>
            <a:r>
              <a:rPr lang="en-US" sz="4000" dirty="0"/>
              <a:t> (</a:t>
            </a:r>
            <a:r>
              <a:rPr lang="en-US" sz="4000" dirty="0" err="1"/>
              <a:t>Mr</a:t>
            </a:r>
            <a:r>
              <a:rPr lang="en-US" sz="4000" dirty="0"/>
              <a:t>)</a:t>
            </a:r>
            <a:endParaRPr lang="ru-RU" sz="4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/>
            <a:r>
              <a:rPr lang="en-US" sz="4400" dirty="0" err="1"/>
              <a:t>Mr</a:t>
            </a:r>
            <a:r>
              <a:rPr lang="en-US" sz="4400" dirty="0"/>
              <a:t>(H2O) = 2*</a:t>
            </a:r>
            <a:r>
              <a:rPr lang="en-US" sz="4400" dirty="0" err="1"/>
              <a:t>Ar</a:t>
            </a:r>
            <a:r>
              <a:rPr lang="en-US" sz="4400" dirty="0"/>
              <a:t>(H)+</a:t>
            </a:r>
            <a:r>
              <a:rPr lang="en-US" sz="4400" dirty="0" err="1"/>
              <a:t>Ar</a:t>
            </a:r>
            <a:r>
              <a:rPr lang="en-US" sz="4400" dirty="0"/>
              <a:t>(O) = </a:t>
            </a: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=</a:t>
            </a:r>
            <a:r>
              <a:rPr lang="en-US" sz="4400" dirty="0" smtClean="0"/>
              <a:t>2*1 </a:t>
            </a:r>
            <a:r>
              <a:rPr lang="en-US" sz="4400" dirty="0"/>
              <a:t>+ 16 = </a:t>
            </a:r>
            <a:r>
              <a:rPr lang="en-US" sz="4400" dirty="0" smtClean="0"/>
              <a:t>18</a:t>
            </a:r>
            <a:endParaRPr lang="ru-RU" sz="4400" dirty="0" smtClean="0"/>
          </a:p>
          <a:p>
            <a:pPr algn="ctr">
              <a:buNone/>
            </a:pPr>
            <a:endParaRPr lang="en-US" sz="4400" dirty="0"/>
          </a:p>
          <a:p>
            <a:pPr algn="ctr"/>
            <a:r>
              <a:rPr lang="en-US" sz="4400" dirty="0" err="1"/>
              <a:t>Mr</a:t>
            </a:r>
            <a:r>
              <a:rPr lang="en-US" sz="4400" dirty="0"/>
              <a:t>(H2SO4</a:t>
            </a:r>
            <a:r>
              <a:rPr lang="en-US" sz="4400" dirty="0" smtClean="0"/>
              <a:t>)=2*</a:t>
            </a:r>
            <a:r>
              <a:rPr lang="en-US" sz="4400" dirty="0" err="1" smtClean="0"/>
              <a:t>Ar</a:t>
            </a:r>
            <a:r>
              <a:rPr lang="en-US" sz="4400" dirty="0" smtClean="0"/>
              <a:t>(H</a:t>
            </a:r>
            <a:r>
              <a:rPr lang="en-US" sz="4400" dirty="0"/>
              <a:t>)+</a:t>
            </a:r>
            <a:r>
              <a:rPr lang="en-US" sz="4400" dirty="0" err="1"/>
              <a:t>Ar</a:t>
            </a:r>
            <a:r>
              <a:rPr lang="en-US" sz="4400" dirty="0"/>
              <a:t>(S)+4*</a:t>
            </a:r>
            <a:r>
              <a:rPr lang="en-US" sz="4400" dirty="0" err="1"/>
              <a:t>Ar</a:t>
            </a:r>
            <a:r>
              <a:rPr lang="en-US" sz="4400" dirty="0"/>
              <a:t>(O</a:t>
            </a:r>
            <a:r>
              <a:rPr lang="en-US" sz="4400" dirty="0" smtClean="0"/>
              <a:t>)=</a:t>
            </a: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=</a:t>
            </a:r>
            <a:r>
              <a:rPr lang="en-US" sz="4400" dirty="0" smtClean="0"/>
              <a:t>2*1+32+4*16=98</a:t>
            </a:r>
            <a:endParaRPr lang="ru-RU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Массовая для элемента в данном веществе (</a:t>
            </a:r>
            <a:r>
              <a:rPr lang="ru-RU" sz="3200" b="1" dirty="0" err="1" smtClean="0"/>
              <a:t>w</a:t>
            </a:r>
            <a:r>
              <a:rPr lang="ru-RU" sz="3200" b="1" dirty="0" smtClean="0"/>
              <a:t>)</a:t>
            </a:r>
            <a:r>
              <a:rPr lang="ru-RU" sz="3200" dirty="0" smtClean="0"/>
              <a:t> – отношение относительной атомной массы данного элемента, умноженной на число его атомов в молекуле к относительной молекулярной массе вещества.</a:t>
            </a:r>
            <a:endParaRPr lang="ru-RU" sz="3200" dirty="0"/>
          </a:p>
        </p:txBody>
      </p:sp>
      <p:pic>
        <p:nvPicPr>
          <p:cNvPr id="1026" name="Picture 2" descr="http://dist-tutor.info/file.php/350/reshenie_zadach/massovaya_dolya/formu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714620"/>
            <a:ext cx="9067507" cy="32931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5072074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(</a:t>
            </a:r>
            <a:r>
              <a:rPr lang="ru-RU" sz="3200" i="1" dirty="0" err="1" smtClean="0"/>
              <a:t>в-ва</a:t>
            </a:r>
            <a:r>
              <a:rPr lang="ru-RU" sz="3200" i="1" dirty="0" smtClean="0"/>
              <a:t>)</a:t>
            </a:r>
            <a:endParaRPr lang="ru-RU" sz="32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150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Домашнее задание: §6, №2,6,8- письменно</vt:lpstr>
      <vt:lpstr>Химические формулы. </vt:lpstr>
      <vt:lpstr>Презентация PowerPoint</vt:lpstr>
      <vt:lpstr>Презентация PowerPoint</vt:lpstr>
      <vt:lpstr>Задание.</vt:lpstr>
      <vt:lpstr>Химическая формула  </vt:lpstr>
      <vt:lpstr>Относительная атомная масса (Аr)</vt:lpstr>
      <vt:lpstr>Относительная молекулярная масса (Mr)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формулы. Относительная атомная и молекулярная массы</dc:title>
  <dc:creator>Егорушкина К. А.</dc:creator>
  <cp:lastModifiedBy>EKA</cp:lastModifiedBy>
  <cp:revision>20</cp:revision>
  <dcterms:modified xsi:type="dcterms:W3CDTF">2017-09-22T13:19:46Z</dcterms:modified>
</cp:coreProperties>
</file>