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  <p:sldId id="260" r:id="rId9"/>
    <p:sldId id="266" r:id="rId10"/>
    <p:sldId id="267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embeddedFontLst>
    <p:embeddedFont>
      <p:font typeface="SkazkaForSerge"/>
      <p:regular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A42320"/>
    <a:srgbClr val="C42A26"/>
    <a:srgbClr val="8D1E1B"/>
    <a:srgbClr val="820041"/>
    <a:srgbClr val="CC0066"/>
    <a:srgbClr val="B05408"/>
    <a:srgbClr val="993300"/>
    <a:srgbClr val="BE2824"/>
    <a:srgbClr val="F90B05"/>
    <a:srgbClr val="74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2" d="100"/>
          <a:sy n="72" d="100"/>
        </p:scale>
        <p:origin x="-629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620688"/>
            <a:ext cx="4896544" cy="244827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31750" contourW="12700">
              <a:bevelT w="63500" h="571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>
                  <a:solidFill>
                    <a:srgbClr val="0070C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 Проект «Любимые сказки»</a:t>
            </a:r>
            <a:endParaRPr lang="ru-RU" sz="5400" b="1" dirty="0">
              <a:ln w="11430">
                <a:solidFill>
                  <a:srgbClr val="0070C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kazkaForSerg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3356992"/>
            <a:ext cx="6336704" cy="172819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SkazkaForSerge" pitchFamily="18" charset="0"/>
              </a:rPr>
              <a:t>Группа №5 «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  <a:latin typeface="SkazkaForSerge" pitchFamily="18" charset="0"/>
              </a:rPr>
              <a:t>Капитошки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SkazkaForSerge" pitchFamily="18" charset="0"/>
              </a:rPr>
              <a:t>»</a:t>
            </a:r>
          </a:p>
        </p:txBody>
      </p:sp>
    </p:spTree>
    <p:extLst>
      <p:ext uri="{BB962C8B-B14F-4D97-AF65-F5344CB8AC3E}">
        <p14:creationId xmlns="" xmlns:p14="http://schemas.microsoft.com/office/powerpoint/2010/main" val="78355117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Игра-драматизация по сказке «Царевна –лягушка»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IMG_20170316_12004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2060848"/>
            <a:ext cx="4172272" cy="3960440"/>
          </a:xfrm>
        </p:spPr>
      </p:pic>
      <p:pic>
        <p:nvPicPr>
          <p:cNvPr id="6" name="Содержимое 5" descr="IMG_20170316_12015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060848"/>
            <a:ext cx="4244280" cy="4032448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Рисование иллюстраций к сказке  «Колобок»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IMG_20170317_09290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27583" y="1600200"/>
            <a:ext cx="7416825" cy="463711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Аппликация по сказке «Теремок»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IMG_20170315_09094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59632" y="1600200"/>
            <a:ext cx="6840759" cy="463711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/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Коллективная работа воспитателя с детьми  по сказке  «Царевна-лягушка»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IMG_20170316_120247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2348706"/>
            <a:ext cx="4244280" cy="3456558"/>
          </a:xfrm>
        </p:spPr>
      </p:pic>
      <p:pic>
        <p:nvPicPr>
          <p:cNvPr id="6" name="Содержимое 5" descr="IMG_20170320_153143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348706"/>
            <a:ext cx="4172272" cy="3456558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Лепка по сказке «Три поросёнка»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Содержимое 5" descr="IMG-20170322-WA000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1844824"/>
            <a:ext cx="4104456" cy="4181078"/>
          </a:xfrm>
        </p:spPr>
      </p:pic>
      <p:pic>
        <p:nvPicPr>
          <p:cNvPr id="5" name="Содержимое 4" descr="IMG_1499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1916832"/>
            <a:ext cx="4100264" cy="4104456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Рисование иллюстраций к сказке «Курочка Ряба»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1" name="Содержимое 10" descr="IMG-20170324-WA000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1844824"/>
            <a:ext cx="4100264" cy="4104456"/>
          </a:xfrm>
        </p:spPr>
      </p:pic>
      <p:pic>
        <p:nvPicPr>
          <p:cNvPr id="16" name="Содержимое 15" descr="IMG-20170324-WA0007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1916832"/>
            <a:ext cx="4244280" cy="39604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21925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Совместные работы родителей с детьми.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IMG_20170321_12093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1600200"/>
            <a:ext cx="3490168" cy="4525963"/>
          </a:xfrm>
        </p:spPr>
      </p:pic>
      <p:pic>
        <p:nvPicPr>
          <p:cNvPr id="6" name="Содержимое 5" descr="IMG_20170324_12065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70264" y="1600200"/>
            <a:ext cx="3562176" cy="4525963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Совместные работы родителей с детьми.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IMG_20170324_12093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1628800"/>
            <a:ext cx="4028256" cy="4464496"/>
          </a:xfrm>
        </p:spPr>
      </p:pic>
      <p:pic>
        <p:nvPicPr>
          <p:cNvPr id="6" name="Содержимое 5" descr="IMG_20170324_12082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32040" y="1600200"/>
            <a:ext cx="3432696" cy="4525963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07524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Выставка детских работ по теме «Сказки»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8" name="Содержимое 7" descr="IMG_20170324_12074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15616" y="1600200"/>
            <a:ext cx="7128791" cy="4637111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До новых встреч !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89640" cy="72008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1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1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Участники проекта</a:t>
            </a:r>
            <a:r>
              <a:rPr lang="ru-RU" sz="31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средней группы ,их родители , воспитатели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496944" cy="25488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Вид </a:t>
            </a:r>
            <a:r>
              <a:rPr lang="ru-RU" sz="2400" b="1" dirty="0" smtClean="0">
                <a:solidFill>
                  <a:srgbClr val="A42320"/>
                </a:solidFill>
              </a:rPr>
              <a:t>проекта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: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информационно-творческий;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A42320"/>
                </a:solidFill>
              </a:rPr>
              <a:t>Продолжительность </a:t>
            </a:r>
            <a:r>
              <a:rPr lang="ru-RU" sz="2000" b="1" dirty="0" smtClean="0">
                <a:solidFill>
                  <a:srgbClr val="A42320"/>
                </a:solidFill>
              </a:rPr>
              <a:t>: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1месяц ;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A42320"/>
                </a:solidFill>
              </a:rPr>
              <a:t>Актуальность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Сказка играет важнейшую роль в развитии воображения . Сказки прививают интерес к чтению художественной литературы. В современном обществе к сказкам теряется интерес. Чтение сказок родители заменяют просмотром мультфильмов сомнительного содержания , забывая о том , что сказки – историческое , литературное наследие, имеющие воспитательное значение.  На сегодняшнем этапе жизни тема сказок является  актуальной </a:t>
            </a:r>
            <a:r>
              <a:rPr lang="ru-RU" sz="2000" b="1" dirty="0" smtClean="0">
                <a:solidFill>
                  <a:srgbClr val="A4232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A42320"/>
                </a:solidFill>
              </a:rPr>
              <a:t>Цель: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Проследить как сказочные герои учат детей правилам хорошего тона и хорошим манерам , извлекать из сказок уроки добра.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659782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8964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96752"/>
            <a:ext cx="8064896" cy="4824536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	 Учить узнавать персонажи сказок по загадкам ,иллюстрациям ,стихотворениям .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    Выявить ситуации , в которые попадали герои из-за того , что не выполняли правила поведения и хорошего тона.</a:t>
            </a:r>
          </a:p>
          <a:p>
            <a:pPr marL="514350" indent="-514350">
              <a:buAutoNum type="arabicPeriod" startAt="3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Закреплять умения использовать средства выразительности (позы , жесты ,мимику , интонации ,движения ) при передачи содержания сказки.  Совершенствовать навыки самостоятельно выбирать сказку для вечернего прочтения.</a:t>
            </a:r>
          </a:p>
          <a:p>
            <a:pPr marL="514350" indent="-514350">
              <a:buAutoNum type="arabicPeriod" startAt="4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Формировать у детей запас литературных художественных впечатлений. Развивать творческую самостоятельность и эстетический вкус.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5.     Раскрывать ценности традиции семейного чтения и совместного творчества детей с родителями.</a:t>
            </a:r>
          </a:p>
          <a:p>
            <a:pPr marL="514350" indent="-514350">
              <a:buAutoNum type="arabicPeriod" startAt="4"/>
            </a:pP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>
              <a:buAutoNum type="arabicPeriod"/>
            </a:pPr>
            <a:endParaRPr lang="ru-RU" sz="2800" b="1" dirty="0" smtClean="0">
              <a:solidFill>
                <a:srgbClr val="C00000"/>
              </a:solidFill>
            </a:endParaRPr>
          </a:p>
          <a:p>
            <a:pPr marL="514350" indent="-514350">
              <a:buAutoNum type="arabicPeriod"/>
            </a:pP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7441571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589640" cy="7920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Пути реализации проекта :</a:t>
            </a:r>
            <a:b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052736"/>
            <a:ext cx="7992888" cy="41044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/>
              <a:t>1.Оформление и пополнение книжного уголка сказками разных жанров . Ежедневное чтение сказок с рассматриванием иллюстраций художников к сказкам.</a:t>
            </a:r>
          </a:p>
          <a:p>
            <a:pPr marL="0" indent="0">
              <a:buNone/>
            </a:pPr>
            <a:r>
              <a:rPr lang="ru-RU" sz="2400" b="1" dirty="0" smtClean="0"/>
              <a:t>2. Рисование иллюстраций к сказкам детьми , лепка героев и сюжетов сказок, аппликации по сказкам . Организация выставок рисунков детей по прочитанным сказкам.</a:t>
            </a:r>
          </a:p>
          <a:p>
            <a:pPr marL="0" indent="0">
              <a:buNone/>
            </a:pPr>
            <a:r>
              <a:rPr lang="ru-RU" sz="2400" b="1" dirty="0" smtClean="0"/>
              <a:t>3.Разучивание присказок , поговорок ,пословиц ,зачинов и концовки сказок. Инсценировки сказок ,игры-драматизации ,кукольный театр.</a:t>
            </a:r>
          </a:p>
          <a:p>
            <a:pPr marL="0" indent="0">
              <a:buNone/>
            </a:pPr>
            <a:r>
              <a:rPr lang="ru-RU" sz="2400" b="1" dirty="0" smtClean="0"/>
              <a:t>4. Привлечение родителей к работе над проектом.</a:t>
            </a:r>
            <a:endParaRPr lang="ru-RU" sz="2400" b="1" dirty="0"/>
          </a:p>
        </p:txBody>
      </p:sp>
    </p:spTree>
    <p:extLst>
      <p:ext uri="{BB962C8B-B14F-4D97-AF65-F5344CB8AC3E}">
        <p14:creationId xmlns="" xmlns:p14="http://schemas.microsoft.com/office/powerpoint/2010/main" val="269358968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58964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Книжная выставка « Наши любимые сказки»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IMG_20170313_072721 (2)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187624" y="1600200"/>
            <a:ext cx="5328592" cy="4525963"/>
          </a:xfrm>
        </p:spPr>
      </p:pic>
    </p:spTree>
    <p:extLst>
      <p:ext uri="{BB962C8B-B14F-4D97-AF65-F5344CB8AC3E}">
        <p14:creationId xmlns="" xmlns:p14="http://schemas.microsoft.com/office/powerpoint/2010/main" val="372229174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8964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Консультация для родителей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IMG_20170313_07332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051720" y="1600200"/>
            <a:ext cx="4464496" cy="4493096"/>
          </a:xfrm>
        </p:spPr>
      </p:pic>
    </p:spTree>
    <p:extLst>
      <p:ext uri="{BB962C8B-B14F-4D97-AF65-F5344CB8AC3E}">
        <p14:creationId xmlns="" xmlns:p14="http://schemas.microsoft.com/office/powerpoint/2010/main" val="265229116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8964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Рассматривание иллюстраций сказок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IMG_20170316_153706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403648" y="1484784"/>
            <a:ext cx="6552728" cy="4493096"/>
          </a:xfrm>
        </p:spPr>
      </p:pic>
    </p:spTree>
    <p:extLst>
      <p:ext uri="{BB962C8B-B14F-4D97-AF65-F5344CB8AC3E}">
        <p14:creationId xmlns="" xmlns:p14="http://schemas.microsoft.com/office/powerpoint/2010/main" val="206310265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8964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Чтение и рассказывание сказок , беседа по прочитанной сказке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IMG_20170314_12045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187624" y="1600200"/>
            <a:ext cx="6984776" cy="4781128"/>
          </a:xfrm>
        </p:spPr>
      </p:pic>
    </p:spTree>
    <p:extLst>
      <p:ext uri="{BB962C8B-B14F-4D97-AF65-F5344CB8AC3E}">
        <p14:creationId xmlns="" xmlns:p14="http://schemas.microsoft.com/office/powerpoint/2010/main" val="410839114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Кукольный театр «Теремок»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IMG_148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1628800"/>
            <a:ext cx="4172272" cy="3960440"/>
          </a:xfrm>
        </p:spPr>
      </p:pic>
      <p:pic>
        <p:nvPicPr>
          <p:cNvPr id="6" name="Содержимое 5" descr="IMG_1487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4008" y="1628800"/>
            <a:ext cx="4248472" cy="396044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261</Words>
  <Application>Microsoft Office PowerPoint</Application>
  <PresentationFormat>Экран (4:3)</PresentationFormat>
  <Paragraphs>34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SkazkaForSerge</vt:lpstr>
      <vt:lpstr>Times New Roman</vt:lpstr>
      <vt:lpstr>Тема Office</vt:lpstr>
      <vt:lpstr> Проект «Любимые сказки»</vt:lpstr>
      <vt:lpstr>  Участники проекта: дети средней группы ,их родители , воспитатели . </vt:lpstr>
      <vt:lpstr>Задачи</vt:lpstr>
      <vt:lpstr>Пути реализации проекта : </vt:lpstr>
      <vt:lpstr>Книжная выставка « Наши любимые сказки»</vt:lpstr>
      <vt:lpstr>Консультация для родителей</vt:lpstr>
      <vt:lpstr>Рассматривание иллюстраций сказок</vt:lpstr>
      <vt:lpstr> Чтение и рассказывание сказок , беседа по прочитанной сказке</vt:lpstr>
      <vt:lpstr>Кукольный театр «Теремок»</vt:lpstr>
      <vt:lpstr>Игра-драматизация по сказке «Царевна –лягушка»</vt:lpstr>
      <vt:lpstr>Рисование иллюстраций к сказке  «Колобок»</vt:lpstr>
      <vt:lpstr>Аппликация по сказке «Теремок»</vt:lpstr>
      <vt:lpstr> Коллективная работа воспитателя с детьми  по сказке  «Царевна-лягушка»</vt:lpstr>
      <vt:lpstr>Лепка по сказке «Три поросёнка»</vt:lpstr>
      <vt:lpstr>Рисование иллюстраций к сказке «Курочка Ряба»</vt:lpstr>
      <vt:lpstr>Совместные работы родителей с детьми.</vt:lpstr>
      <vt:lpstr>Совместные работы родителей с детьми.</vt:lpstr>
      <vt:lpstr>Выставка детских работ по теме «Сказки»</vt:lpstr>
      <vt:lpstr>До новых встреч !</vt:lpstr>
    </vt:vector>
  </TitlesOfParts>
  <Company>МАОУ лицей №21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Сказочные</dc:title>
  <dc:creator>Ранько Елена</dc:creator>
  <cp:lastModifiedBy>Людмила</cp:lastModifiedBy>
  <cp:revision>73</cp:revision>
  <dcterms:created xsi:type="dcterms:W3CDTF">2015-04-19T15:51:03Z</dcterms:created>
  <dcterms:modified xsi:type="dcterms:W3CDTF">2017-09-22T19:26:54Z</dcterms:modified>
</cp:coreProperties>
</file>