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ster\Desktop\Neznajka-detskie-veshh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3" y="260648"/>
            <a:ext cx="3958903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2192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dn.e96.ru/assets/images/catalog/kids/rezinovye_igrushki/590763/590763_21025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671"/>
            <a:ext cx="8803649" cy="4968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5526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dog-names-and-more.com/images/PuppiesL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88577"/>
            <a:ext cx="8604448" cy="3311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472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kemdetki.ru/media/forum_1/1da63cfb-3073-46ea-9c78-33ea134433f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16140"/>
            <a:ext cx="7680853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5671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146657"/>
            <a:ext cx="6984437" cy="5238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852757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0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Master</dc:creator>
  <cp:lastModifiedBy>Мастер</cp:lastModifiedBy>
  <cp:revision>2</cp:revision>
  <dcterms:created xsi:type="dcterms:W3CDTF">2017-08-20T19:23:52Z</dcterms:created>
  <dcterms:modified xsi:type="dcterms:W3CDTF">2017-08-20T19:35:52Z</dcterms:modified>
</cp:coreProperties>
</file>