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1" r:id="rId4"/>
    <p:sldId id="257" r:id="rId5"/>
    <p:sldId id="258" r:id="rId6"/>
    <p:sldId id="28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ED6"/>
    <a:srgbClr val="E2F9A9"/>
    <a:srgbClr val="D1EBB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15" autoAdjust="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0CBF4-6A3E-4F56-995B-0206E42453DC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4B87-DC41-4FAC-A96E-476668574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3612-1081-499A-BF64-DE1916A1E7A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978E5-AD54-4A5A-8BA1-A4C5E1D60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vesna-09.jpg"/>
          <p:cNvPicPr>
            <a:picLocks noChangeAspect="1"/>
          </p:cNvPicPr>
          <p:nvPr/>
        </p:nvPicPr>
        <p:blipFill>
          <a:blip r:embed="rId2"/>
          <a:srcRect b="4166"/>
          <a:stretch>
            <a:fillRect/>
          </a:stretch>
        </p:blipFill>
        <p:spPr>
          <a:xfrm>
            <a:off x="-214346" y="0"/>
            <a:ext cx="935834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«ГОТОВИМСЯ К ШКОЛЕ»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«РАЗВИТИЕ РЕЧИ»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Воспитатель ГБДОУ №61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аткова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аталья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еннадьевна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fon-dlya-prezentacii-vesna-09.jpg"/>
          <p:cNvPicPr>
            <a:picLocks noChangeAspect="1"/>
          </p:cNvPicPr>
          <p:nvPr/>
        </p:nvPicPr>
        <p:blipFill>
          <a:blip r:embed="rId2"/>
          <a:srcRect b="4166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857224" y="1071546"/>
            <a:ext cx="778674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Рассмотрите картинки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укажите названия предметов,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 которые можно сказать </a:t>
            </a:r>
            <a:r>
              <a:rPr kumimoji="0" lang="ru-RU" sz="24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«МОЁ»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(согласуются с местоимением «моё»):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0" y="3571876"/>
          <a:ext cx="8640000" cy="219589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40000"/>
                <a:gridCol w="1440000"/>
                <a:gridCol w="1440000"/>
                <a:gridCol w="1440000"/>
                <a:gridCol w="1440000"/>
                <a:gridCol w="1440000"/>
              </a:tblGrid>
              <a:tr h="1785950"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9943">
                <a:tc>
                  <a:txBody>
                    <a:bodyPr/>
                    <a:lstStyle/>
                    <a:p>
                      <a:pPr algn="ctr"/>
                      <a:endParaRPr lang="ru-RU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 descr="0_80278_87ad3bda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071942"/>
            <a:ext cx="1378395" cy="928694"/>
          </a:xfrm>
          <a:prstGeom prst="rect">
            <a:avLst/>
          </a:prstGeom>
        </p:spPr>
      </p:pic>
      <p:pic>
        <p:nvPicPr>
          <p:cNvPr id="11" name="Рисунок 10" descr="1235200879_c7dbedc8738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3857628"/>
            <a:ext cx="1309680" cy="130968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571736" y="5058006"/>
            <a:ext cx="500066" cy="71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" name="Рисунок 12" descr="63887-Royalty-Free-RF-Clipart-Illustration-Of-A-Happy-Blue-Snorkeling-Shark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647"/>
          <a:stretch>
            <a:fillRect/>
          </a:stretch>
        </p:blipFill>
        <p:spPr>
          <a:xfrm>
            <a:off x="357158" y="4071942"/>
            <a:ext cx="1306327" cy="1015673"/>
          </a:xfrm>
          <a:prstGeom prst="rect">
            <a:avLst/>
          </a:prstGeom>
        </p:spPr>
      </p:pic>
      <p:pic>
        <p:nvPicPr>
          <p:cNvPr id="14" name="Рисунок 13" descr="school142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30864" y="3886862"/>
            <a:ext cx="1156069" cy="1255939"/>
          </a:xfrm>
          <a:prstGeom prst="rect">
            <a:avLst/>
          </a:prstGeom>
        </p:spPr>
      </p:pic>
      <p:pic>
        <p:nvPicPr>
          <p:cNvPr id="15" name="Рисунок 14" descr="pet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3929066"/>
            <a:ext cx="1214446" cy="1214446"/>
          </a:xfrm>
          <a:prstGeom prst="rect">
            <a:avLst/>
          </a:prstGeom>
        </p:spPr>
      </p:pic>
      <p:pic>
        <p:nvPicPr>
          <p:cNvPr id="18" name="Рисунок 17" descr="lov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28470" y="3857628"/>
            <a:ext cx="1285884" cy="1452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vesna-09.jpg"/>
          <p:cNvPicPr>
            <a:picLocks noChangeAspect="1"/>
          </p:cNvPicPr>
          <p:nvPr/>
        </p:nvPicPr>
        <p:blipFill>
          <a:blip r:embed="rId2"/>
          <a:srcRect b="4166"/>
          <a:stretch>
            <a:fillRect/>
          </a:stretch>
        </p:blipFill>
        <p:spPr>
          <a:xfrm>
            <a:off x="0" y="0"/>
            <a:ext cx="9119681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000240"/>
          <a:ext cx="8286808" cy="4603452"/>
        </p:xfrm>
        <a:graphic>
          <a:graphicData uri="http://schemas.openxmlformats.org/drawingml/2006/table">
            <a:tbl>
              <a:tblPr/>
              <a:tblGrid>
                <a:gridCol w="4142946"/>
                <a:gridCol w="4143862"/>
              </a:tblGrid>
              <a:tr h="83344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А)    </a:t>
                      </a: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Доброе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слово</a:t>
                      </a: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b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Г)     а нашёл – береги.      </a:t>
                      </a: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44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   </a:t>
                      </a: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Слово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не воробей</a:t>
                      </a: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    и 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кошке приятно</a:t>
                      </a: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44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В)    </a:t>
                      </a: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Правду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как не прячь,</a:t>
                      </a: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Д)     а имей сто друзей.</a:t>
                      </a: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444">
                <a:tc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Г)    Нет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друга – ищи.</a:t>
                      </a:r>
                      <a:endParaRPr lang="ru-RU" sz="20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Б)      вылетит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не поймаешь.</a:t>
                      </a:r>
                      <a:endParaRPr lang="ru-RU" sz="20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444">
                <a:tc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Д)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Не имей сто рублей,</a:t>
                      </a:r>
                      <a:endParaRPr lang="ru-RU" sz="20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В)     она</a:t>
                      </a:r>
                      <a:r>
                        <a:rPr lang="ru-RU" sz="2000" b="1" cap="all" spc="0" baseline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всё равно наружу выйдет</a:t>
                      </a:r>
                      <a:endParaRPr lang="ru-RU" sz="20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9436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Соберите  пословицы</a:t>
            </a: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fon-dlya-prezentacii-vesna-09.jpg"/>
          <p:cNvPicPr>
            <a:picLocks noChangeAspect="1"/>
          </p:cNvPicPr>
          <p:nvPr/>
        </p:nvPicPr>
        <p:blipFill>
          <a:blip r:embed="rId2"/>
          <a:srcRect b="4166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07154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кажите предметы, название которых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начинаются на твердый согласный звук: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s8.pikabu.ru/post_img/2016/07/11/12/146826935313607301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20" r="8552" b="6542"/>
          <a:stretch>
            <a:fillRect/>
          </a:stretch>
        </p:blipFill>
        <p:spPr bwMode="auto">
          <a:xfrm>
            <a:off x="357158" y="2143116"/>
            <a:ext cx="2875380" cy="1643074"/>
          </a:xfrm>
          <a:prstGeom prst="rect">
            <a:avLst/>
          </a:prstGeom>
          <a:noFill/>
        </p:spPr>
      </p:pic>
      <p:pic>
        <p:nvPicPr>
          <p:cNvPr id="1028" name="Picture 4" descr="http://www.clipartbest.com/cliparts/yTo/6ey/yTo6eyE8c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68629">
            <a:off x="3812634" y="4758305"/>
            <a:ext cx="1174125" cy="1653697"/>
          </a:xfrm>
          <a:prstGeom prst="rect">
            <a:avLst/>
          </a:prstGeom>
          <a:noFill/>
        </p:spPr>
      </p:pic>
      <p:sp>
        <p:nvSpPr>
          <p:cNvPr id="1030" name="AutoShape 6" descr="http://ru.stockfresh.com/thumbs/jossdiim/1560451_%D0%B7%D0%B4%D0%B0%D0%BD%D0%B8%D0%B8-%D0%B2%D0%B5%D0%BA%D1%82%D0%BE%D1%80%D0%B0-%D0%B1%D0%B5%D0%BB%D1%8B%D0%B9-%D1%84%D0%BE%D0%BD-%D1%81%D1%82%D0%B5%D0%BD%D1%8B-%D0%BE%D0%BA%D0%BD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ru.stockfresh.com/thumbs/jossdiim/1560451_%D0%B7%D0%B4%D0%B0%D0%BD%D0%B8%D0%B8-%D0%B2%D0%B5%D0%BA%D1%82%D0%BE%D1%80%D0%B0-%D0%B1%D0%B5%D0%BB%D1%8B%D0%B9-%D1%84%D0%BE%D0%BD-%D1%81%D1%82%D0%B5%D0%BD%D1%8B-%D0%BE%D0%BA%D0%BD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ru.stockfresh.com/thumbs/jossdiim/1560451_%D0%B7%D0%B4%D0%B0%D0%BD%D0%B8%D0%B8-%D0%B2%D0%B5%D0%BA%D1%82%D0%BE%D1%80%D0%B0-%D0%B1%D0%B5%D0%BB%D1%8B%D0%B9-%D1%84%D0%BE%D0%BD-%D1%81%D1%82%D0%B5%D0%BD%D1%8B-%D0%BE%D0%BA%D0%BD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://ru.stockfresh.com/thumbs/jossdiim/1560451_%D0%B7%D0%B4%D0%B0%D0%BD%D0%B8%D0%B8-%D0%B2%D0%B5%D0%BA%D1%82%D0%BE%D1%80%D0%B0-%D0%B1%D0%B5%D0%BB%D1%8B%D0%B9-%D1%84%D0%BE%D0%BD-%D1%81%D1%82%D0%B5%D0%BD%D1%8B-%D0%BE%D0%BA%D0%BD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://img-fotki.yandex.ru/get/6711/47407354.c26/0_126fe7_380a1ba4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285992"/>
            <a:ext cx="1275406" cy="1473039"/>
          </a:xfrm>
          <a:prstGeom prst="rect">
            <a:avLst/>
          </a:prstGeom>
          <a:noFill/>
        </p:spPr>
      </p:pic>
      <p:pic>
        <p:nvPicPr>
          <p:cNvPr id="1040" name="Picture 16" descr="http://pixelbrush.ru/uploads/posts/2012-12/1355249748_1-1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285992"/>
            <a:ext cx="1153723" cy="1357322"/>
          </a:xfrm>
          <a:prstGeom prst="rect">
            <a:avLst/>
          </a:prstGeom>
          <a:noFill/>
        </p:spPr>
      </p:pic>
      <p:pic>
        <p:nvPicPr>
          <p:cNvPr id="1042" name="Picture 18" descr="http://www.arinasorokina.ru/wp-content/uploads/2012/05/strau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1857364"/>
            <a:ext cx="1114715" cy="1800000"/>
          </a:xfrm>
          <a:prstGeom prst="rect">
            <a:avLst/>
          </a:prstGeom>
          <a:noFill/>
        </p:spPr>
      </p:pic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3857628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азовите предметы на картинке. Сколько слогов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названии каждого из предметов?</a:t>
            </a:r>
            <a:endParaRPr kumimoji="0" lang="ru-RU" b="1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1" descr="http://oldone.ru/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4500570"/>
            <a:ext cx="2029579" cy="1800000"/>
          </a:xfrm>
          <a:prstGeom prst="rect">
            <a:avLst/>
          </a:prstGeom>
          <a:noFill/>
        </p:spPr>
      </p:pic>
      <p:pic>
        <p:nvPicPr>
          <p:cNvPr id="1047" name="Picture 23" descr="http://images.easyfreeclipart.com/1154/el-cuidado-del-medio-ambiente-6-pasos-para-cuidar-1154087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4572008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on-dlya-prezentacii-vesna-09.jpg"/>
          <p:cNvPicPr>
            <a:picLocks noChangeAspect="1"/>
          </p:cNvPicPr>
          <p:nvPr/>
        </p:nvPicPr>
        <p:blipFill>
          <a:blip r:embed="rId2"/>
          <a:srcRect b="4166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500042"/>
            <a:ext cx="850112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ассмотрите картинки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назовите предметы.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Замените в названии предмета одну букву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образуйте</a:t>
            </a:r>
            <a:r>
              <a:rPr kumimoji="0" lang="ru-RU" b="1" i="1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новое слово. </a:t>
            </a:r>
            <a:endParaRPr kumimoji="0" lang="ru-RU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http://dbo.ru/upload/big/1_2255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572008"/>
            <a:ext cx="1800000" cy="1800000"/>
          </a:xfrm>
          <a:prstGeom prst="rect">
            <a:avLst/>
          </a:prstGeom>
          <a:noFill/>
        </p:spPr>
      </p:pic>
      <p:pic>
        <p:nvPicPr>
          <p:cNvPr id="15365" name="Picture 5" descr="http://www.playcast.ru/uploads/2014/11/13/1061168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429132"/>
            <a:ext cx="1961043" cy="2000264"/>
          </a:xfrm>
          <a:prstGeom prst="rect">
            <a:avLst/>
          </a:prstGeom>
          <a:noFill/>
        </p:spPr>
      </p:pic>
      <p:pic>
        <p:nvPicPr>
          <p:cNvPr id="15367" name="Picture 7" descr="https://clipartion.com/wp-content/uploads/2015/11/mouth-clip-art-others-cleanclipart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928934"/>
            <a:ext cx="2143100" cy="1571607"/>
          </a:xfrm>
          <a:prstGeom prst="rect">
            <a:avLst/>
          </a:prstGeom>
          <a:noFill/>
        </p:spPr>
      </p:pic>
      <p:pic>
        <p:nvPicPr>
          <p:cNvPr id="15369" name="Picture 9" descr="http://clipground.com/images/beatle-clipart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230620">
            <a:off x="3519886" y="2671696"/>
            <a:ext cx="1645500" cy="1800000"/>
          </a:xfrm>
          <a:prstGeom prst="rect">
            <a:avLst/>
          </a:prstGeom>
          <a:noFill/>
        </p:spPr>
      </p:pic>
      <p:pic>
        <p:nvPicPr>
          <p:cNvPr id="1026" name="Picture 2" descr="https://img-fotki.yandex.ru/get/9764/134091466.2f4/0_137d89_fab75279_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52" y="4929198"/>
            <a:ext cx="2428892" cy="1656505"/>
          </a:xfrm>
          <a:prstGeom prst="rect">
            <a:avLst/>
          </a:prstGeom>
          <a:noFill/>
        </p:spPr>
      </p:pic>
      <p:pic>
        <p:nvPicPr>
          <p:cNvPr id="1028" name="Picture 4" descr="http://zarabotay-dengy.ru/wp-content/uploads/2012/06/55c5cdab0fa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681196">
            <a:off x="4885133" y="2670633"/>
            <a:ext cx="369396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dlya-prezentacii-vesna-09.jpg"/>
          <p:cNvPicPr>
            <a:picLocks noChangeAspect="1"/>
          </p:cNvPicPr>
          <p:nvPr/>
        </p:nvPicPr>
        <p:blipFill>
          <a:blip r:embed="rId2"/>
          <a:srcRect b="416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6084" name="AutoShape 4" descr="http://daina-vova.ru/photos/igry-svyazannye-s-pojarom-dlya-detey-4894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6" name="AutoShape 6" descr="http://daina-vova.ru/photos/igry-svyazannye-s-pojarom-dlya-detey-4894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8" name="AutoShape 8" descr="http://daina-vova.ru/photos/igry-svyazannye-s-pojarom-dlya-detey-4894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90" name="AutoShape 10" descr="http://daina-vova.ru/photos/igry-svyazannye-s-pojarom-dlya-detey-4894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454392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775031"/>
            <a:ext cx="5062652" cy="6082969"/>
          </a:xfrm>
          <a:prstGeom prst="rect">
            <a:avLst/>
          </a:prstGeom>
        </p:spPr>
      </p:pic>
      <p:pic>
        <p:nvPicPr>
          <p:cNvPr id="46082" name="Picture 2" descr="http://www.playcast.ru/uploads/2015/06/27/1412604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000108"/>
            <a:ext cx="2857520" cy="2444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139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«ГОТОВИМСЯ К ШКОЛЕ»  «РАЗВИТИЕ РЕЧИ»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137</cp:revision>
  <dcterms:created xsi:type="dcterms:W3CDTF">2017-05-31T07:48:21Z</dcterms:created>
  <dcterms:modified xsi:type="dcterms:W3CDTF">2017-09-22T15:06:58Z</dcterms:modified>
</cp:coreProperties>
</file>