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59" r:id="rId5"/>
    <p:sldId id="265" r:id="rId6"/>
    <p:sldId id="258" r:id="rId7"/>
    <p:sldId id="261" r:id="rId8"/>
    <p:sldId id="260" r:id="rId9"/>
    <p:sldId id="262" r:id="rId10"/>
    <p:sldId id="263" r:id="rId11"/>
    <p:sldId id="264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0.png"/><Relationship Id="rId2" Type="http://schemas.openxmlformats.org/officeDocument/2006/relationships/audio" Target="file:///C:\Users\&#1052;&#1072;&#1084;&#1072;\Documents\&#1043;&#1080;&#1084;&#1085;&#1072;&#1079;&#1080;&#1103;\kolokolchiki.mp3" TargetMode="External"/><Relationship Id="rId1" Type="http://schemas.openxmlformats.org/officeDocument/2006/relationships/audio" Target="file:///F:\&#1079;&#1074;&#1091;&#1082;&#1080;\&#1082;&#1086;&#1083;&#1086;&#1082;&#1086;&#1083;&#1100;&#1095;&#1080;&#1082;&#1080;.mp3" TargetMode="Externa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3.png"/><Relationship Id="rId2" Type="http://schemas.openxmlformats.org/officeDocument/2006/relationships/audio" Target="file:///C:\Users\&#1052;&#1072;&#1084;&#1072;\Documents\&#1043;&#1080;&#1084;&#1085;&#1072;&#1079;&#1080;&#1103;\gusli.mp3" TargetMode="External"/><Relationship Id="rId1" Type="http://schemas.openxmlformats.org/officeDocument/2006/relationships/audio" Target="file:///F:\&#1079;&#1074;&#1091;&#1082;&#1080;\&#1075;&#1091;&#1089;&#1083;&#1080;.mp3" TargetMode="Externa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5.png"/><Relationship Id="rId2" Type="http://schemas.openxmlformats.org/officeDocument/2006/relationships/audio" Target="file:///C:\Users\&#1052;&#1072;&#1084;&#1072;\Documents\&#1043;&#1080;&#1084;&#1085;&#1072;&#1079;&#1080;&#1103;\arfa.mp3" TargetMode="External"/><Relationship Id="rId1" Type="http://schemas.openxmlformats.org/officeDocument/2006/relationships/audio" Target="file:///F:\&#1079;&#1074;&#1091;&#1082;&#1080;\&#1072;&#1088;&#1092;&#1072;.mp3" TargetMode="External"/><Relationship Id="rId6" Type="http://schemas.openxmlformats.org/officeDocument/2006/relationships/image" Target="../media/image22.png"/><Relationship Id="rId5" Type="http://schemas.openxmlformats.org/officeDocument/2006/relationships/image" Target="../media/image4.gif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7.jpeg"/><Relationship Id="rId7" Type="http://schemas.openxmlformats.org/officeDocument/2006/relationships/image" Target="../media/image4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2" Type="http://schemas.openxmlformats.org/officeDocument/2006/relationships/audio" Target="file:///C:\Users\&#1052;&#1072;&#1084;&#1072;\Documents\&#1043;&#1080;&#1084;&#1085;&#1072;&#1079;&#1080;&#1103;\&#1089;&#1082;&#1088;&#1080;&#1087;&#1082;&#1072;.mp3" TargetMode="External"/><Relationship Id="rId1" Type="http://schemas.openxmlformats.org/officeDocument/2006/relationships/audio" Target="file:///F:\&#1079;&#1074;&#1091;&#1082;&#1080;\&#1089;&#1082;&#1088;&#1080;&#1087;&#1082;&#1072;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1.png"/><Relationship Id="rId2" Type="http://schemas.openxmlformats.org/officeDocument/2006/relationships/audio" Target="file:///C:\Users\&#1052;&#1072;&#1084;&#1072;\Documents\&#1043;&#1080;&#1084;&#1085;&#1072;&#1079;&#1080;&#1103;\fortepiano.mp3" TargetMode="External"/><Relationship Id="rId1" Type="http://schemas.openxmlformats.org/officeDocument/2006/relationships/audio" Target="file:///F:\&#1079;&#1074;&#1091;&#1082;&#1080;\&#1092;&#1086;&#1088;&#1090;&#1077;&#1087;&#1080;&#1072;&#1085;&#1086;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4.png"/><Relationship Id="rId2" Type="http://schemas.openxmlformats.org/officeDocument/2006/relationships/audio" Target="file:///C:\Users\&#1052;&#1072;&#1084;&#1072;\Documents\&#1043;&#1080;&#1084;&#1085;&#1072;&#1079;&#1080;&#1103;\akkordeon.mp3" TargetMode="External"/><Relationship Id="rId1" Type="http://schemas.openxmlformats.org/officeDocument/2006/relationships/audio" Target="file:///F:\&#1079;&#1074;&#1091;&#1082;&#1080;\&#1072;&#1082;&#1082;&#1086;&#1088;&#1076;.mp3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7.png"/><Relationship Id="rId2" Type="http://schemas.openxmlformats.org/officeDocument/2006/relationships/audio" Target="file:///C:\Users\&#1052;&#1072;&#1084;&#1072;\Documents\&#1043;&#1080;&#1084;&#1085;&#1072;&#1079;&#1080;&#1103;\baraban.mp3" TargetMode="External"/><Relationship Id="rId1" Type="http://schemas.openxmlformats.org/officeDocument/2006/relationships/audio" Target="file:///F:\&#1079;&#1074;&#1091;&#1082;&#1080;\0086.mp3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571635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Музыкально-дидактическая игра</a:t>
            </a:r>
            <a:b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«Музыкальный подарок!»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Автор: Т.А.Егорова г.Воркута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 flipV="1">
            <a:off x="500034" y="6500832"/>
            <a:ext cx="8358246" cy="45719"/>
          </a:xfrm>
        </p:spPr>
        <p:txBody>
          <a:bodyPr>
            <a:normAutofit fontScale="25000" lnSpcReduction="20000"/>
          </a:bodyPr>
          <a:lstStyle/>
          <a:p>
            <a:pPr algn="l"/>
            <a:endParaRPr lang="ru-RU" sz="1400" dirty="0"/>
          </a:p>
        </p:txBody>
      </p:sp>
      <p:pic>
        <p:nvPicPr>
          <p:cNvPr id="1026" name="Picture 2" descr="G:\машенька\gallery_16137_11_25916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928802"/>
            <a:ext cx="8429684" cy="4619644"/>
          </a:xfrm>
          <a:prstGeom prst="rect">
            <a:avLst/>
          </a:prstGeom>
          <a:noFill/>
        </p:spPr>
      </p:pic>
      <p:pic>
        <p:nvPicPr>
          <p:cNvPr id="1027" name="Picture 3" descr="G:\анимация\jivotniea-374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5429264"/>
            <a:ext cx="866771" cy="1071570"/>
          </a:xfrm>
          <a:prstGeom prst="rect">
            <a:avLst/>
          </a:prstGeom>
          <a:noFill/>
        </p:spPr>
      </p:pic>
      <p:pic>
        <p:nvPicPr>
          <p:cNvPr id="1028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6143644"/>
            <a:ext cx="1428750" cy="381000"/>
          </a:xfrm>
          <a:prstGeom prst="rect">
            <a:avLst/>
          </a:prstGeom>
          <a:noFill/>
        </p:spPr>
      </p:pic>
      <p:pic>
        <p:nvPicPr>
          <p:cNvPr id="1029" name="Picture 5" descr="G:\анимация\muzikaa-117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6143644"/>
            <a:ext cx="1428750" cy="381000"/>
          </a:xfrm>
          <a:prstGeom prst="rect">
            <a:avLst/>
          </a:prstGeom>
          <a:noFill/>
        </p:spPr>
      </p:pic>
      <p:pic>
        <p:nvPicPr>
          <p:cNvPr id="1030" name="Picture 6" descr="G:\анимация\muzikaa-117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6143644"/>
            <a:ext cx="1428750" cy="381000"/>
          </a:xfrm>
          <a:prstGeom prst="rect">
            <a:avLst/>
          </a:prstGeom>
          <a:noFill/>
        </p:spPr>
      </p:pic>
      <p:pic>
        <p:nvPicPr>
          <p:cNvPr id="1031" name="Picture 7" descr="G:\анимация\muzikaa-117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6072206"/>
            <a:ext cx="1428750" cy="381000"/>
          </a:xfrm>
          <a:prstGeom prst="rect">
            <a:avLst/>
          </a:prstGeom>
          <a:noFill/>
        </p:spPr>
      </p:pic>
      <p:pic>
        <p:nvPicPr>
          <p:cNvPr id="1032" name="Picture 8" descr="G:\анимация\muzikaa-117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6072206"/>
            <a:ext cx="1428750" cy="381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3000372"/>
            <a:ext cx="1428750" cy="381000"/>
          </a:xfrm>
          <a:prstGeom prst="rect">
            <a:avLst/>
          </a:prstGeom>
          <a:noFill/>
        </p:spPr>
      </p:pic>
      <p:pic>
        <p:nvPicPr>
          <p:cNvPr id="5122" name="Picture 2" descr="H:\муз инструменты\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00100" y="857232"/>
            <a:ext cx="3786215" cy="5059361"/>
          </a:xfrm>
          <a:prstGeom prst="rect">
            <a:avLst/>
          </a:prstGeom>
          <a:ln w="228600" cap="sq" cmpd="thickThin">
            <a:solidFill>
              <a:schemeClr val="tx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6" name="Прямоугольник 5"/>
          <p:cNvSpPr/>
          <p:nvPr/>
        </p:nvSpPr>
        <p:spPr>
          <a:xfrm>
            <a:off x="1214414" y="928670"/>
            <a:ext cx="1500198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колокольчи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5643570" y="2928934"/>
            <a:ext cx="571504" cy="571504"/>
          </a:xfrm>
          <a:prstGeom prst="rect">
            <a:avLst/>
          </a:prstGeom>
        </p:spPr>
      </p:pic>
      <p:pic>
        <p:nvPicPr>
          <p:cNvPr id="8" name="kolokolchiki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68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768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2857496"/>
            <a:ext cx="1428750" cy="381000"/>
          </a:xfrm>
          <a:prstGeom prst="rect">
            <a:avLst/>
          </a:prstGeom>
          <a:noFill/>
        </p:spPr>
      </p:pic>
      <p:pic>
        <p:nvPicPr>
          <p:cNvPr id="6" name="Picture 2" descr="H:\муз инструменты\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42976" y="1000108"/>
            <a:ext cx="3786214" cy="4786346"/>
          </a:xfrm>
          <a:prstGeom prst="rect">
            <a:avLst/>
          </a:prstGeom>
          <a:ln w="228600" cap="sq" cmpd="thickThin">
            <a:solidFill>
              <a:schemeClr val="tx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>
          <a:xfrm>
            <a:off x="1285852" y="1142984"/>
            <a:ext cx="1500198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гусл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5786446" y="2857496"/>
            <a:ext cx="500066" cy="516195"/>
          </a:xfrm>
          <a:prstGeom prst="rect">
            <a:avLst/>
          </a:prstGeom>
        </p:spPr>
      </p:pic>
      <p:pic>
        <p:nvPicPr>
          <p:cNvPr id="8" name="gusli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9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309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H:\муз инструменты\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71604" y="785794"/>
            <a:ext cx="3735949" cy="5072098"/>
          </a:xfrm>
          <a:prstGeom prst="rect">
            <a:avLst/>
          </a:prstGeom>
          <a:ln w="228600" cap="sq" cmpd="thickThin">
            <a:solidFill>
              <a:schemeClr val="tx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5" name="Picture 3" descr="G:\анимация\muzikaa-117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2928934"/>
            <a:ext cx="1428750" cy="381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14480" y="928670"/>
            <a:ext cx="1500198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арф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6286512" y="2928934"/>
            <a:ext cx="500066" cy="500066"/>
          </a:xfrm>
          <a:prstGeom prst="rect">
            <a:avLst/>
          </a:prstGeom>
        </p:spPr>
      </p:pic>
      <p:pic>
        <p:nvPicPr>
          <p:cNvPr id="6" name="arfa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3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223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:\муз инструменты\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066" y="500042"/>
            <a:ext cx="2214546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9" name="Picture 2" descr="H:\муз инструменты\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86082" y="500042"/>
            <a:ext cx="2071702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0" name="Picture 2" descr="H:\муз инструменты\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44" y="3286124"/>
            <a:ext cx="2357422" cy="342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1" name="Picture 2" descr="H:\муз инструменты\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357389" y="3286124"/>
            <a:ext cx="2286016" cy="342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4" name="Picture 2" descr="H:\муз инструменты\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29222" y="500042"/>
            <a:ext cx="2143140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5" name="Picture 3" descr="G:\анимация\muzikaa-1176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14290"/>
            <a:ext cx="1428750" cy="428628"/>
          </a:xfrm>
          <a:prstGeom prst="rect">
            <a:avLst/>
          </a:prstGeom>
          <a:noFill/>
        </p:spPr>
      </p:pic>
      <p:pic>
        <p:nvPicPr>
          <p:cNvPr id="16" name="Picture 3" descr="G:\анимация\muzikaa-1176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00166" y="214290"/>
            <a:ext cx="1428750" cy="381000"/>
          </a:xfrm>
          <a:prstGeom prst="rect">
            <a:avLst/>
          </a:prstGeom>
          <a:noFill/>
        </p:spPr>
      </p:pic>
      <p:pic>
        <p:nvPicPr>
          <p:cNvPr id="17" name="Picture 3" descr="G:\анимация\muzikaa-1176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00364" y="214290"/>
            <a:ext cx="1428750" cy="381000"/>
          </a:xfrm>
          <a:prstGeom prst="rect">
            <a:avLst/>
          </a:prstGeom>
          <a:noFill/>
        </p:spPr>
      </p:pic>
      <p:pic>
        <p:nvPicPr>
          <p:cNvPr id="18" name="Picture 3" descr="G:\анимация\muzikaa-1176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2" y="214290"/>
            <a:ext cx="1428750" cy="381000"/>
          </a:xfrm>
          <a:prstGeom prst="rect">
            <a:avLst/>
          </a:prstGeom>
          <a:noFill/>
        </p:spPr>
      </p:pic>
      <p:pic>
        <p:nvPicPr>
          <p:cNvPr id="19" name="Picture 3" descr="G:\анимация\muzikaa-1176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214290"/>
            <a:ext cx="1428750" cy="381000"/>
          </a:xfrm>
          <a:prstGeom prst="rect">
            <a:avLst/>
          </a:prstGeom>
          <a:noFill/>
        </p:spPr>
      </p:pic>
      <p:pic>
        <p:nvPicPr>
          <p:cNvPr id="20" name="Picture 3" descr="G:\анимация\muzikaa-1176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00958" y="214290"/>
            <a:ext cx="1428750" cy="381000"/>
          </a:xfrm>
          <a:prstGeom prst="rect">
            <a:avLst/>
          </a:prstGeom>
          <a:noFill/>
        </p:spPr>
      </p:pic>
      <p:pic>
        <p:nvPicPr>
          <p:cNvPr id="13" name="Picture 2" descr="H:\муз инструменты\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786544" y="3286124"/>
            <a:ext cx="2214546" cy="342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2" name="Picture 2" descr="H:\муз инструменты\3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643404" y="3286124"/>
            <a:ext cx="2286016" cy="342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Музыкально-дидактическая игра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(анимация)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«Музыкальный подарок!»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 вариант. 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Цель: познакомить детей с музыкальными инструментами и их звучанием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Ход игры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 : Дети, сегодня в детский сад пришла посылка. Давайте её откроем! Посмотрите! Это ведь </a:t>
            </a:r>
            <a:r>
              <a:rPr lang="ru-RU" sz="1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Домисолька</a:t>
            </a: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! Она нам прислала в подарок музыкальные инструменты. А какие, мы сейчас узнаем!  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Сменяются слайды (7</a:t>
            </a:r>
            <a:r>
              <a:rPr lang="en-US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 слайды) с изображением музыкальных инструментов. Музыкальный руководитель называет название музыкального инструмента и каждое изображение инструмента сопровождается соответствующим звучанием. </a:t>
            </a:r>
            <a:endParaRPr lang="ru-RU" sz="1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1214422"/>
            <a:ext cx="1428750" cy="381000"/>
          </a:xfrm>
          <a:prstGeom prst="rect">
            <a:avLst/>
          </a:prstGeom>
          <a:noFill/>
        </p:spPr>
      </p:pic>
      <p:pic>
        <p:nvPicPr>
          <p:cNvPr id="6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2"/>
            <a:ext cx="1428750" cy="381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Музыкально-дидактическая игра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(анимация)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«Музыкальный подарок!»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2 вариант. 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Цель: закрепить знания детей о музыкальных инструментах и их звучании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Ход игры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Сменяются слайды (7</a:t>
            </a:r>
            <a:r>
              <a:rPr lang="en-US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 слайды) с изображением музыкальных инструментов.  Дети называют название музыкального инструмента и каждое изображение инструмента сопровождается соответствующим звучанием, благодаря детей за их знания.</a:t>
            </a:r>
            <a:endParaRPr lang="ru-RU" sz="1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1214422"/>
            <a:ext cx="1428750" cy="381000"/>
          </a:xfrm>
          <a:prstGeom prst="rect">
            <a:avLst/>
          </a:prstGeom>
          <a:noFill/>
        </p:spPr>
      </p:pic>
      <p:pic>
        <p:nvPicPr>
          <p:cNvPr id="6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2"/>
            <a:ext cx="1428750" cy="381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Музыкально-дидактическая игра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(анимация)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«Музыкальный подарок!»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</a:rPr>
              <a:t>3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 вариант. 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Цель: закрепить умение различать звучание музыкальных инструментов, самостоятельно их определять</a:t>
            </a:r>
          </a:p>
          <a:p>
            <a:pPr algn="ctr">
              <a:spcBef>
                <a:spcPts val="0"/>
              </a:spcBef>
              <a:buNone/>
            </a:pP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Ход игры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tx2"/>
                </a:solidFill>
              </a:rPr>
              <a:t>      </a:t>
            </a: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Слайд № 14 с изображением музыкальных инструментов (запись на </a:t>
            </a:r>
            <a:r>
              <a:rPr lang="en-US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-диске).  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Звучат пьесы, исполняемые на различных инструментах. После исполнения пьесы кто либо из детей определяет, какой инструмент звучал и показывает на общей картинке</a:t>
            </a:r>
            <a:endParaRPr lang="ru-RU" sz="1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1214422"/>
            <a:ext cx="1428750" cy="381000"/>
          </a:xfrm>
          <a:prstGeom prst="rect">
            <a:avLst/>
          </a:prstGeom>
          <a:noFill/>
        </p:spPr>
      </p:pic>
      <p:pic>
        <p:nvPicPr>
          <p:cNvPr id="6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2"/>
            <a:ext cx="1428750" cy="381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анимация\zimaa-41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643050"/>
            <a:ext cx="5929354" cy="35719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  <p:pic>
        <p:nvPicPr>
          <p:cNvPr id="5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071546"/>
            <a:ext cx="1428750" cy="381000"/>
          </a:xfrm>
          <a:prstGeom prst="rect">
            <a:avLst/>
          </a:prstGeom>
          <a:noFill/>
        </p:spPr>
      </p:pic>
      <p:pic>
        <p:nvPicPr>
          <p:cNvPr id="7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1142984"/>
            <a:ext cx="1428750" cy="381000"/>
          </a:xfrm>
          <a:prstGeom prst="rect">
            <a:avLst/>
          </a:prstGeom>
          <a:noFill/>
        </p:spPr>
      </p:pic>
      <p:pic>
        <p:nvPicPr>
          <p:cNvPr id="9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5429264"/>
            <a:ext cx="1428750" cy="381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G:\анимация\muzikaa-117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2857496"/>
            <a:ext cx="1428750" cy="381000"/>
          </a:xfrm>
          <a:prstGeom prst="rect">
            <a:avLst/>
          </a:prstGeom>
          <a:noFill/>
        </p:spPr>
      </p:pic>
      <p:pic>
        <p:nvPicPr>
          <p:cNvPr id="1026" name="Picture 2" descr="H:\муз инструменты\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71604" y="785794"/>
            <a:ext cx="3571900" cy="4857784"/>
          </a:xfrm>
          <a:prstGeom prst="rect">
            <a:avLst/>
          </a:prstGeom>
          <a:ln w="228600" cap="sq" cmpd="thickThin">
            <a:solidFill>
              <a:schemeClr val="tx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6" name="скрип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6072198" y="2786058"/>
            <a:ext cx="571504" cy="57150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14480" y="857232"/>
            <a:ext cx="1500198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крипк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6044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2857496"/>
            <a:ext cx="1428750" cy="381000"/>
          </a:xfrm>
          <a:prstGeom prst="rect">
            <a:avLst/>
          </a:prstGeom>
          <a:noFill/>
        </p:spPr>
      </p:pic>
      <p:pic>
        <p:nvPicPr>
          <p:cNvPr id="2050" name="Picture 2" descr="H:\муз инструменты\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43042" y="642918"/>
            <a:ext cx="3723599" cy="5286411"/>
          </a:xfrm>
          <a:prstGeom prst="rect">
            <a:avLst/>
          </a:prstGeom>
          <a:ln w="228600" cap="sq" cmpd="thickThin">
            <a:solidFill>
              <a:schemeClr val="tx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6" name="Прямоугольник 5"/>
          <p:cNvSpPr/>
          <p:nvPr/>
        </p:nvSpPr>
        <p:spPr>
          <a:xfrm>
            <a:off x="1785918" y="785794"/>
            <a:ext cx="1500198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фортепиан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6143636" y="2857496"/>
            <a:ext cx="500066" cy="500066"/>
          </a:xfrm>
          <a:prstGeom prst="rect">
            <a:avLst/>
          </a:prstGeom>
        </p:spPr>
      </p:pic>
      <p:pic>
        <p:nvPicPr>
          <p:cNvPr id="8" name="fortepiano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7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607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2928934"/>
            <a:ext cx="1428750" cy="381000"/>
          </a:xfrm>
          <a:prstGeom prst="rect">
            <a:avLst/>
          </a:prstGeom>
          <a:noFill/>
        </p:spPr>
      </p:pic>
      <p:pic>
        <p:nvPicPr>
          <p:cNvPr id="3074" name="Picture 2" descr="H:\муз инструменты\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71538" y="642918"/>
            <a:ext cx="3857652" cy="5286412"/>
          </a:xfrm>
          <a:prstGeom prst="rect">
            <a:avLst/>
          </a:prstGeom>
          <a:ln w="228600" cap="sq" cmpd="thickThin">
            <a:solidFill>
              <a:schemeClr val="tx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6" name="Прямоугольник 5"/>
          <p:cNvSpPr/>
          <p:nvPr/>
        </p:nvSpPr>
        <p:spPr>
          <a:xfrm>
            <a:off x="1214414" y="785794"/>
            <a:ext cx="1500198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аккор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5643570" y="2857496"/>
            <a:ext cx="500066" cy="500066"/>
          </a:xfrm>
          <a:prstGeom prst="rect">
            <a:avLst/>
          </a:prstGeom>
        </p:spPr>
      </p:pic>
      <p:pic>
        <p:nvPicPr>
          <p:cNvPr id="8" name="akkordeon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6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666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G:\анимация\muzikaa-117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2928934"/>
            <a:ext cx="1428750" cy="381000"/>
          </a:xfrm>
          <a:prstGeom prst="rect">
            <a:avLst/>
          </a:prstGeom>
          <a:noFill/>
        </p:spPr>
      </p:pic>
      <p:pic>
        <p:nvPicPr>
          <p:cNvPr id="4098" name="Picture 2" descr="H:\муз инструменты\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28728" y="785794"/>
            <a:ext cx="3714777" cy="4845047"/>
          </a:xfrm>
          <a:prstGeom prst="rect">
            <a:avLst/>
          </a:prstGeom>
          <a:ln w="228600" cap="sq" cmpd="thickThin">
            <a:solidFill>
              <a:schemeClr val="tx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>
          <a:xfrm>
            <a:off x="1571604" y="857232"/>
            <a:ext cx="1500198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008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5929322" y="2928934"/>
            <a:ext cx="571504" cy="571504"/>
          </a:xfrm>
          <a:prstGeom prst="rect">
            <a:avLst/>
          </a:prstGeom>
        </p:spPr>
      </p:pic>
      <p:pic>
        <p:nvPicPr>
          <p:cNvPr id="6" name="baraban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1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31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489</TotalTime>
  <Words>191</Words>
  <Application>Microsoft Office PowerPoint</Application>
  <PresentationFormat>Экран (4:3)</PresentationFormat>
  <Paragraphs>19</Paragraphs>
  <Slides>13</Slides>
  <Notes>0</Notes>
  <HiddenSlides>0</HiddenSlides>
  <MMClips>14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Музыкально-дидактическая игра «Музыкальный подарок!» Автор: Т.А.Егорова г.Воркута</vt:lpstr>
      <vt:lpstr>Музыкально-дидактическая игра  (анимация) «Музыкальный подарок!»</vt:lpstr>
      <vt:lpstr>Музыкально-дидактическая игра  (анимация) «Музыкальный подарок!»</vt:lpstr>
      <vt:lpstr>Музыкально-дидактическая игра  (анимация) «Музыкальный подарок!»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Музыкально-дидактическая игра «Какой инструмент сейчас звучит?» Автор: Т.А.Егорова г.Воркута</dc:title>
  <cp:lastModifiedBy>Мама</cp:lastModifiedBy>
  <cp:revision>51</cp:revision>
  <dcterms:modified xsi:type="dcterms:W3CDTF">2017-09-19T10:28:12Z</dcterms:modified>
</cp:coreProperties>
</file>