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62" r:id="rId5"/>
    <p:sldId id="280" r:id="rId6"/>
    <p:sldId id="263" r:id="rId7"/>
    <p:sldId id="264" r:id="rId8"/>
    <p:sldId id="265" r:id="rId9"/>
    <p:sldId id="267" r:id="rId10"/>
    <p:sldId id="261" r:id="rId11"/>
    <p:sldId id="259" r:id="rId12"/>
    <p:sldId id="260" r:id="rId13"/>
    <p:sldId id="270" r:id="rId14"/>
    <p:sldId id="269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7B1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F80D7-4428-45C4-B77A-BFA9906F95C3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74C88-2536-4F8E-B2B3-F929666F83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1670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74C88-2536-4F8E-B2B3-F929666F8377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6592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Компьютер\Kom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2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12776"/>
            <a:ext cx="4737567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33256"/>
            <a:ext cx="5789438" cy="76845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Компьютер\KompSlide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5189538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484313"/>
            <a:ext cx="82296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-31750" y="6623050"/>
            <a:ext cx="1255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100" smtClean="0">
                <a:solidFill>
                  <a:srgbClr val="93CDDD"/>
                </a:solidFill>
              </a:rPr>
              <a:t>ProPowerPoint.Ru</a:t>
            </a:r>
            <a:endParaRPr lang="ru-RU" sz="1100" smtClean="0">
              <a:solidFill>
                <a:srgbClr val="93CDDD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lnet.ee/" TargetMode="External"/><Relationship Id="rId2" Type="http://schemas.openxmlformats.org/officeDocument/2006/relationships/hyperlink" Target="http://nsportal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logolife.ru/" TargetMode="External"/><Relationship Id="rId4" Type="http://schemas.openxmlformats.org/officeDocument/2006/relationships/hyperlink" Target="http://detsad-kitty.ru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571472" y="142852"/>
            <a:ext cx="4000528" cy="3714776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Использование ИКТ </a:t>
            </a:r>
            <a:b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совместной деятельности педагогов, детей и родителей.</a:t>
            </a: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5857892"/>
            <a:ext cx="5786446" cy="769937"/>
          </a:xfrm>
        </p:spPr>
        <p:txBody>
          <a:bodyPr/>
          <a:lstStyle/>
          <a:p>
            <a:pPr algn="l"/>
            <a:r>
              <a:rPr lang="ru-RU" sz="2400" dirty="0" smtClean="0"/>
              <a:t>Воспитатель Шкарпетова Г. Ю. </a:t>
            </a:r>
          </a:p>
          <a:p>
            <a:pPr algn="l"/>
            <a:r>
              <a:rPr lang="ru-RU" sz="2400" dirty="0" smtClean="0"/>
              <a:t>Учитель-логопед Евдокимова И. 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15370" cy="1571636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Многозначность слов</a:t>
            </a:r>
            <a:endParaRPr lang="ru-RU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9544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New Game\Desktop\IMG_07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857496"/>
            <a:ext cx="5072098" cy="3486152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285860"/>
            <a:ext cx="6215106" cy="1214446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Работа над связной речью</a:t>
            </a:r>
            <a:b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беседа по картине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428868"/>
            <a:ext cx="8229600" cy="418464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New Game\Desktop\IMG_07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071810"/>
            <a:ext cx="4929222" cy="3306946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142984"/>
            <a:ext cx="8215338" cy="1285884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Составление описательного рассказа</a:t>
            </a:r>
            <a:b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картине</a:t>
            </a:r>
            <a:endParaRPr lang="ru-RU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41687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New Game\Desktop\IMG_07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714620"/>
            <a:ext cx="4929222" cy="3571900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429652" cy="107157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Рассказ по серии картин: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2500306"/>
            <a:ext cx="5000660" cy="3786214"/>
          </a:xfrm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New Game\Desktop\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500306"/>
            <a:ext cx="5000659" cy="375049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572528" cy="857256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Сравнительные рассказы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59741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New Game\Desktop\182954480_14854895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9" y="2360042"/>
            <a:ext cx="3786214" cy="3924741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14422"/>
            <a:ext cx="8715404" cy="107157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Заучивание стихотворений: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40259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New Game\Desktop\mnemotehnika-v-detskom-sad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428868"/>
            <a:ext cx="4286280" cy="3002528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9219" name="Picture 3" descr="C:\Users\New Game\Desktop\nemo-oktyab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429000"/>
            <a:ext cx="4357718" cy="2837919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7232"/>
            <a:ext cx="8643966" cy="1714512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Работа над фразеологизмами: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383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New Game\Desktop\ef64a6f7afba9cdf3824030367e84fc4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071810"/>
            <a:ext cx="4286280" cy="3216633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10243" name="Picture 3" descr="C:\Users\New Game\Desktop\d593d7609e85c9db1be2fe12e8c9297f.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428868"/>
            <a:ext cx="4286280" cy="321663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14554"/>
            <a:ext cx="8229600" cy="4470395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Использование ИКТ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 совместной деятельности педагогов и родителей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714644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Родительские собрания:</a:t>
            </a:r>
            <a:endParaRPr lang="ru-RU" sz="3600" dirty="0">
              <a:solidFill>
                <a:schemeClr val="tx2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311658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Консультативный материал;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Результаты диагностического обследования речи детей, сравнительный анализ на начало, середину и конец года.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New Game\Desktop\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571876"/>
            <a:ext cx="2286016" cy="292045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1027" name="Picture 3" descr="C:\Users\New Game\Desktop\image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27722" y="3556846"/>
            <a:ext cx="2373236" cy="287255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3" y="1268760"/>
            <a:ext cx="9144000" cy="1374991"/>
          </a:xfrm>
        </p:spPr>
        <p:txBody>
          <a:bodyPr/>
          <a:lstStyle/>
          <a:p>
            <a:pPr algn="ctr"/>
            <a:r>
              <a:rPr lang="ru-RU" sz="4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Фотоотчёт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 жизни детей</a:t>
            </a:r>
            <a:b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 детском саду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40973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New Game\Desktop\IMG_00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928934"/>
            <a:ext cx="3789497" cy="3015078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</p:pic>
      <p:pic>
        <p:nvPicPr>
          <p:cNvPr id="2051" name="Picture 3" descr="C:\Users\New Game\Desktop\IMG_00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786058"/>
            <a:ext cx="3286148" cy="2507375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В работе\Компьютер\Komp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10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«Если мы хотим идти вперед, то одна нога должна оставаться на месте, в то время как другая делает следующий шаг. Это – первый закон всякого прогресса…»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Й. Этвёш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114300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Вовлечение родителей в</a:t>
            </a:r>
            <a:b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образовательный процесс:</a:t>
            </a:r>
            <a:endParaRPr lang="ru-RU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4025906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презентаций родителями совместно с детьми по темам блока и подготовка детей к их защите:</a:t>
            </a:r>
          </a:p>
          <a:p>
            <a:pPr marL="514350" indent="-5143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«Удивительный арбуз»</a:t>
            </a:r>
          </a:p>
          <a:p>
            <a:pPr marL="514350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- «Лимон- волшебник»</a:t>
            </a:r>
          </a:p>
          <a:p>
            <a:pPr marL="514350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- «Эти загадочные грибы»</a:t>
            </a:r>
          </a:p>
          <a:p>
            <a:pPr marL="514350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и другие.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http://cs405724.vk.me/v405724370/4af2/96t1ScctgB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0826" y="3643314"/>
            <a:ext cx="1863232" cy="13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ed1be4dd092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429132"/>
            <a:ext cx="1545016" cy="1992300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71546"/>
            <a:ext cx="9144000" cy="114300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Работа на логопедических сайтах:</a:t>
            </a:r>
            <a:endParaRPr lang="ru-RU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88840"/>
            <a:ext cx="8229600" cy="4320208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логопедические игры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упражнения по развитию речи  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2"/>
              </a:rPr>
              <a:t>http://nsportal.ru/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развивающие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игры, артикуляционная гимнастика  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3"/>
              </a:rPr>
              <a:t>http://www.solnet.ee/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картотеки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домашних заданий для детей по лексическим  темам,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развитие речевого дыхания и др. 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3"/>
              </a:rPr>
              <a:t>http://www.solnet.ee/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4"/>
              </a:rPr>
              <a:t>http://detsad-kitty.ru/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рафические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диктанты, раскраски, пальчиковые игры 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4"/>
              </a:rPr>
              <a:t>http://detsad-kitty.ru/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одготовка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школе, развитие мелкой моторики рук   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  <a:hlinkClick r:id="rId5"/>
              </a:rPr>
              <a:t>http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5"/>
              </a:rPr>
              <a:t>://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  <a:hlinkClick r:id="rId5"/>
              </a:rPr>
              <a:t>www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2400" u="sng" dirty="0" err="1">
                <a:latin typeface="Times New Roman" pitchFamily="18" charset="0"/>
                <a:cs typeface="Times New Roman" pitchFamily="18" charset="0"/>
                <a:hlinkClick r:id="rId5"/>
              </a:rPr>
              <a:t>logolife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  <a:hlinkClick r:id="rId5"/>
              </a:rPr>
              <a:t>ru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64704"/>
            <a:ext cx="7715304" cy="1512168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Результативность работы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16832"/>
            <a:ext cx="8229600" cy="453650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Родители: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заинтересованность в жизни детей в ДОУ расширили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воспитательные возможности традиционных форм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образовательно-воспитательном процессе.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Дети: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использование ИКТ выводит усвоение полученных знаний на более высокий уровень 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увлекательный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мир информационно-коммуникационных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технологий позволяет нам делать занятия интересными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креативными, позитивными,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мы становимся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более профессиональными, грамотными, а самое главное эта работа доставляет нам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удовольствие.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571472" y="1071546"/>
            <a:ext cx="8001056" cy="1643074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Преимущества использования современных компьютерных технологий: </a:t>
            </a: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428596" y="2786058"/>
            <a:ext cx="8229600" cy="366871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движения, звук, мультипликация надолго привлекают внимание ребенка, вызывают интерес;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несёт в себе образный тип информации, понятный детям;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обладает стимулом познавательной активности детей;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высокая скорость обновления дидактического материала на экране значительно экономит время на занятии;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позволяет моделировать жизненные ситуации, которые нельзя увидеть в повседневной жизни;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736"/>
            <a:ext cx="8215370" cy="400052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Использование   ИКТ </a:t>
            </a:r>
            <a:b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 образовательной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b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детей и педагогов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"/>
            <a:ext cx="8229600" cy="271462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43050"/>
            <a:ext cx="9001156" cy="142876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нашей мультимедийной копилке собраны разные презентации по лексическим темам: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668716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«Времена года»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«Овощи и фрукты»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«Дикие и домашние животные»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«Одежда и обувь»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«Посуда и продукты питания»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«Транспорт» и другие.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57298"/>
            <a:ext cx="8429652" cy="1214446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Выполнение артикуляционной гимнастики: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5972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New Game\Desktop\0013-013-Artikuljatsionnoe-uprazhnenie-Kache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571744"/>
            <a:ext cx="4143436" cy="3107576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</p:pic>
      <p:pic>
        <p:nvPicPr>
          <p:cNvPr id="1029" name="Picture 5" descr="C:\Users\New Game\Desktop\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214686"/>
            <a:ext cx="4000528" cy="3000396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571744"/>
            <a:ext cx="3286164" cy="2334414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357298"/>
            <a:ext cx="7358114" cy="1000132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Знакомство со звуками и буквами: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New Game\Desktop\1308500585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428868"/>
            <a:ext cx="3071834" cy="2303876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</p:pic>
      <p:pic>
        <p:nvPicPr>
          <p:cNvPr id="2051" name="Picture 3" descr="C:\Users\New Game\Desktop\slayd14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4214818"/>
            <a:ext cx="3000396" cy="2250297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00098" y="1124744"/>
            <a:ext cx="10144196" cy="1661314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Работа над лексической стороной речи </a:t>
            </a:r>
            <a:b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антонимы: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8830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New Game\Desktop\89b85ee71d3aea7539e2af0a01e016d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2571744"/>
            <a:ext cx="2976584" cy="2232438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</p:pic>
      <p:pic>
        <p:nvPicPr>
          <p:cNvPr id="3076" name="Picture 4" descr="C:\Users\New Game\Desktop\1425127697_podbor-sinonimov-i-antonimov-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643182"/>
            <a:ext cx="2928958" cy="2196719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</p:pic>
      <p:pic>
        <p:nvPicPr>
          <p:cNvPr id="3074" name="Picture 2" descr="C:\Users\New Game\Desktop\img12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357694"/>
            <a:ext cx="2928958" cy="2196719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8001024" cy="18573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Синонимы: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New Game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71744"/>
            <a:ext cx="4313942" cy="2786082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</p:pic>
      <p:pic>
        <p:nvPicPr>
          <p:cNvPr id="5123" name="Picture 3" descr="C:\Users\New Game\Desktop\94208756_large_4979214_0__0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285992"/>
            <a:ext cx="2643206" cy="3627928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mputer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Komputer</Template>
  <TotalTime>454</TotalTime>
  <Words>388</Words>
  <Application>Microsoft Office PowerPoint</Application>
  <PresentationFormat>Экран (4:3)</PresentationFormat>
  <Paragraphs>57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Komputer</vt:lpstr>
      <vt:lpstr>Использование ИКТ  в совместной деятельности педагогов, детей и родителей.</vt:lpstr>
      <vt:lpstr>Слайд 2</vt:lpstr>
      <vt:lpstr>Преимущества использования современных компьютерных технологий: </vt:lpstr>
      <vt:lpstr>Использование   ИКТ  в  образовательной деятельности детей и педагогов</vt:lpstr>
      <vt:lpstr>В нашей мультимедийной копилке собраны разные презентации по лексическим темам:  </vt:lpstr>
      <vt:lpstr>Выполнение артикуляционной гимнастики:</vt:lpstr>
      <vt:lpstr>Знакомство со звуками и буквами:</vt:lpstr>
      <vt:lpstr> Работа над лексической стороной речи  антонимы:</vt:lpstr>
      <vt:lpstr>Синонимы:</vt:lpstr>
      <vt:lpstr>Многозначность слов</vt:lpstr>
      <vt:lpstr>   Работа над связной речью беседа по картине</vt:lpstr>
      <vt:lpstr>Составление описательного рассказа по картине</vt:lpstr>
      <vt:lpstr>Рассказ по серии картин:</vt:lpstr>
      <vt:lpstr>Сравнительные рассказы</vt:lpstr>
      <vt:lpstr>Заучивание стихотворений:</vt:lpstr>
      <vt:lpstr>Работа над фразеологизмами:</vt:lpstr>
      <vt:lpstr>Слайд 17</vt:lpstr>
      <vt:lpstr> Родительские собрания:</vt:lpstr>
      <vt:lpstr>Фотоотчёт о жизни детей  в детском саду</vt:lpstr>
      <vt:lpstr>Вовлечение родителей в  образовательный процесс:</vt:lpstr>
      <vt:lpstr>Работа на логопедических сайтах:</vt:lpstr>
      <vt:lpstr>Результативность работы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            ИКТ в совместной деятельности педагогов, детей и родителей.</dc:title>
  <dc:subject>Компьютер</dc:subject>
  <dc:creator>New Game</dc:creator>
  <dc:description>http://propowerpoint.ru - Бесплатные шаблоны для презентаций. Полезные советы и уроки PowerPoint .</dc:description>
  <cp:lastModifiedBy>New Game</cp:lastModifiedBy>
  <cp:revision>57</cp:revision>
  <dcterms:created xsi:type="dcterms:W3CDTF">2016-03-21T06:05:15Z</dcterms:created>
  <dcterms:modified xsi:type="dcterms:W3CDTF">2016-05-11T12:55:28Z</dcterms:modified>
</cp:coreProperties>
</file>