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62CA13-2468-47D3-8556-3A29AB7C53CF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30F20B-D93D-4C2D-A0AC-B0F3369609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431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30F20B-D93D-4C2D-A0AC-B0F3369609B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854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4E845-1FCE-410B-98BA-33E176C77701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B893D-AAFA-45D5-9A53-634B31F31DB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4E845-1FCE-410B-98BA-33E176C77701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B893D-AAFA-45D5-9A53-634B31F31D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4E845-1FCE-410B-98BA-33E176C77701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B893D-AAFA-45D5-9A53-634B31F31D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4E845-1FCE-410B-98BA-33E176C77701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B893D-AAFA-45D5-9A53-634B31F31DB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4E845-1FCE-410B-98BA-33E176C77701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B893D-AAFA-45D5-9A53-634B31F31D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4E845-1FCE-410B-98BA-33E176C77701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B893D-AAFA-45D5-9A53-634B31F31DB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4E845-1FCE-410B-98BA-33E176C77701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B893D-AAFA-45D5-9A53-634B31F31DB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4E845-1FCE-410B-98BA-33E176C77701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B893D-AAFA-45D5-9A53-634B31F31D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4E845-1FCE-410B-98BA-33E176C77701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B893D-AAFA-45D5-9A53-634B31F31D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4E845-1FCE-410B-98BA-33E176C77701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B893D-AAFA-45D5-9A53-634B31F31D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4E845-1FCE-410B-98BA-33E176C77701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B893D-AAFA-45D5-9A53-634B31F31DB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A74E845-1FCE-410B-98BA-33E176C77701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C5B893D-AAFA-45D5-9A53-634B31F31DB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Подготовила преподаватель изобразительного искусства АНО Павловской гимназии </a:t>
            </a:r>
            <a:r>
              <a:rPr lang="ru-RU" dirty="0" err="1" smtClean="0"/>
              <a:t>Кириакиди</a:t>
            </a:r>
            <a:r>
              <a:rPr lang="ru-RU" dirty="0" smtClean="0"/>
              <a:t> </a:t>
            </a:r>
            <a:r>
              <a:rPr lang="ru-RU" dirty="0" err="1" smtClean="0"/>
              <a:t>Инэсса</a:t>
            </a:r>
            <a:r>
              <a:rPr lang="ru-RU" dirty="0" smtClean="0"/>
              <a:t> Ивановна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3" y="620688"/>
            <a:ext cx="7453380" cy="4304769"/>
          </a:xfrm>
        </p:spPr>
        <p:txBody>
          <a:bodyPr/>
          <a:lstStyle/>
          <a:p>
            <a:pPr marL="182880" indent="0">
              <a:buNone/>
            </a:pPr>
            <a:r>
              <a:rPr lang="ru-RU" dirty="0" smtClean="0"/>
              <a:t>Изготовление сувениров из пластики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80287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05064"/>
            <a:ext cx="8892480" cy="273630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Слегка подсушенные изделия поместить в духовку на 30 минут при температуре 180 градусов.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78128"/>
            <a:ext cx="5616624" cy="4070952"/>
          </a:xfrm>
        </p:spPr>
      </p:pic>
    </p:spTree>
    <p:extLst>
      <p:ext uri="{BB962C8B-B14F-4D97-AF65-F5344CB8AC3E}">
        <p14:creationId xmlns:p14="http://schemas.microsoft.com/office/powerpoint/2010/main" val="20590620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9589" y="4461978"/>
            <a:ext cx="4602891" cy="227939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Нанести завершающий узор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5022373" cy="340302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3284984"/>
            <a:ext cx="4182084" cy="235398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1844824"/>
            <a:ext cx="4972510" cy="2798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8882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3429000"/>
            <a:ext cx="3589784" cy="266429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Благодарю за внимание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0648"/>
            <a:ext cx="3384376" cy="6235402"/>
          </a:xfrm>
        </p:spPr>
      </p:pic>
    </p:spTree>
    <p:extLst>
      <p:ext uri="{BB962C8B-B14F-4D97-AF65-F5344CB8AC3E}">
        <p14:creationId xmlns:p14="http://schemas.microsoft.com/office/powerpoint/2010/main" val="3606188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dirty="0" smtClean="0"/>
              <a:t>Для работы понадобится разноцветная пластика.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556792"/>
            <a:ext cx="5760641" cy="4589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1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955175" cy="222518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Понадобятся различные формочки.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9" y="404664"/>
            <a:ext cx="6048672" cy="4032448"/>
          </a:xfrm>
        </p:spPr>
      </p:pic>
    </p:spTree>
    <p:extLst>
      <p:ext uri="{BB962C8B-B14F-4D97-AF65-F5344CB8AC3E}">
        <p14:creationId xmlns:p14="http://schemas.microsoft.com/office/powerpoint/2010/main" val="12710891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635896" y="3140968"/>
            <a:ext cx="4669904" cy="338437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Луч</a:t>
            </a:r>
            <a:r>
              <a:rPr lang="ru-RU" dirty="0"/>
              <a:t>ш</a:t>
            </a:r>
            <a:r>
              <a:rPr lang="ru-RU" dirty="0" smtClean="0"/>
              <a:t>е смешивать пластику  двух, трёх цветов.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1129" y="926187"/>
            <a:ext cx="1898783" cy="145698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72481"/>
            <a:ext cx="3197892" cy="22953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4373" y="271602"/>
            <a:ext cx="3958501" cy="22962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852" y="2852936"/>
            <a:ext cx="3251043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548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5432" y="3932259"/>
            <a:ext cx="8672544" cy="273710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Раскатывать и складывать брусочки можно неоднократно, пока не понравится созданный узор.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2658"/>
            <a:ext cx="2520280" cy="171054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332656"/>
            <a:ext cx="2329654" cy="17222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432" y="2237071"/>
            <a:ext cx="2843689" cy="165233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3016" y="356997"/>
            <a:ext cx="2594960" cy="16978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2253028"/>
            <a:ext cx="2122393" cy="162188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470" y="2259722"/>
            <a:ext cx="2562505" cy="1672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580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5896" y="2708920"/>
            <a:ext cx="5256584" cy="223224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Готовые брусочки разрезать, тонко раскатать, приложив форму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94" y="294108"/>
            <a:ext cx="2399480" cy="214030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46178"/>
            <a:ext cx="2843550" cy="20882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212976"/>
            <a:ext cx="2866531" cy="210510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4327" y="290526"/>
            <a:ext cx="2712187" cy="219953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478" y="2443605"/>
            <a:ext cx="3010547" cy="231980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785860"/>
            <a:ext cx="2630430" cy="1852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951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9952" y="3356992"/>
            <a:ext cx="4571880" cy="331236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Аккуратно продавить форму, убрав излишки пластики.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3744416" cy="249627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836712"/>
            <a:ext cx="4355856" cy="26841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780928"/>
            <a:ext cx="4434242" cy="2956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1666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2636912"/>
            <a:ext cx="4104456" cy="3456385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М</a:t>
            </a:r>
            <a:r>
              <a:rPr lang="ru-RU" dirty="0" smtClean="0"/>
              <a:t>ожно создать подвески для ожерелья, сувениры для ёлки.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4183"/>
            <a:ext cx="2880014" cy="225469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229005"/>
            <a:ext cx="3717468" cy="22366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717032"/>
            <a:ext cx="2601852" cy="20184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852937"/>
            <a:ext cx="4536504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701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5896" y="3140968"/>
            <a:ext cx="5400600" cy="371703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Причудливые переливы цвета могут напомнить водопад, птиц, лебедя.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188641"/>
            <a:ext cx="4608511" cy="283720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60648"/>
            <a:ext cx="3744416" cy="28083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63618"/>
            <a:ext cx="3790223" cy="27384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804248" y="4149079"/>
            <a:ext cx="250502" cy="141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886964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139</TotalTime>
  <Words>104</Words>
  <Application>Microsoft Office PowerPoint</Application>
  <PresentationFormat>Экран (4:3)</PresentationFormat>
  <Paragraphs>14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Изготовление сувениров из пластики</vt:lpstr>
      <vt:lpstr>Презентация PowerPoint</vt:lpstr>
      <vt:lpstr>Понадобятся различные формочки.</vt:lpstr>
      <vt:lpstr>Лучше смешивать пластику  двух, трёх цветов.</vt:lpstr>
      <vt:lpstr>Раскатывать и складывать брусочки можно неоднократно, пока не понравится созданный узор.</vt:lpstr>
      <vt:lpstr>Готовые брусочки разрезать, тонко раскатать, приложив форму</vt:lpstr>
      <vt:lpstr>Аккуратно продавить форму, убрав излишки пластики.</vt:lpstr>
      <vt:lpstr>Можно создать подвески для ожерелья, сувениры для ёлки.</vt:lpstr>
      <vt:lpstr>Причудливые переливы цвета могут напомнить водопад, птиц, лебедя.</vt:lpstr>
      <vt:lpstr>Слегка подсушенные изделия поместить в духовку на 30 минут при температуре 180 градусов.</vt:lpstr>
      <vt:lpstr>Нанести завершающий узор</vt:lpstr>
      <vt:lpstr>Благодарю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Изготовление сувениров из пластики</dc:title>
  <dc:creator>гыуккк</dc:creator>
  <cp:lastModifiedBy>гыуккк</cp:lastModifiedBy>
  <cp:revision>9</cp:revision>
  <dcterms:created xsi:type="dcterms:W3CDTF">2017-08-27T13:19:03Z</dcterms:created>
  <dcterms:modified xsi:type="dcterms:W3CDTF">2017-09-22T17:36:04Z</dcterms:modified>
</cp:coreProperties>
</file>