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14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7" name="Рисунок 6" descr="25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358082" y="5072082"/>
            <a:ext cx="1785918" cy="1785918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25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flipH="1">
            <a:off x="0" y="5033954"/>
            <a:ext cx="2000232" cy="182404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25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286612" y="5000612"/>
            <a:ext cx="1857388" cy="18573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 t="-27000" b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51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 flipH="1">
            <a:off x="0" y="3786190"/>
            <a:ext cx="1769171" cy="1874383"/>
          </a:xfrm>
          <a:prstGeom prst="rect">
            <a:avLst/>
          </a:prstGeom>
          <a:effectLst>
            <a:reflection blurRad="6350" stA="50000" endA="295" endPos="92000" dist="1016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556793"/>
            <a:ext cx="8064896" cy="20436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Дидактическое пособие</a:t>
            </a:r>
            <a:br>
              <a:rPr lang="ru-RU" dirty="0" smtClean="0"/>
            </a:br>
            <a:r>
              <a:rPr lang="ru-RU" dirty="0" smtClean="0"/>
              <a:t>«Ветряной перезвон»</a:t>
            </a:r>
            <a:br>
              <a:rPr lang="ru-RU" dirty="0" smtClean="0"/>
            </a:br>
            <a:r>
              <a:rPr lang="ru-RU" dirty="0" smtClean="0"/>
              <a:t>(авторское)</a:t>
            </a:r>
            <a:endParaRPr lang="ru-RU" dirty="0"/>
          </a:p>
        </p:txBody>
      </p:sp>
      <p:pic>
        <p:nvPicPr>
          <p:cNvPr id="6147" name="Picture 3" descr="J:\спас\гиф анимации\детские\children_0050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293096"/>
            <a:ext cx="2724310" cy="1733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5143536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>
              <a:buNone/>
            </a:pPr>
            <a:endParaRPr lang="ru-RU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>
              <a:buNone/>
            </a:pPr>
            <a:r>
              <a:rPr lang="ru-RU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</a:p>
          <a:p>
            <a:pPr>
              <a:buNone/>
            </a:pPr>
            <a:endParaRPr lang="ru-RU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160" y="1340768"/>
            <a:ext cx="7966154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6" y="548680"/>
            <a:ext cx="3816424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80975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Дидактическое </a:t>
            </a:r>
            <a:r>
              <a:rPr lang="ru-RU" altLang="ru-RU" sz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пособие «Ветряной перезвон» представляет собой</a:t>
            </a:r>
            <a:r>
              <a:rPr lang="ru-RU" altLang="ru-RU" sz="12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«основу», выполненную из кабель канала длинной 700 Х 100 миллиметров. В  «основе» просверливаются небольшие отверстия, в которые крепятся шнурки или ленточки длинной 500 мм. На свободный конец каждого шнура подвешиваются различные предметы, выполненные из  разнообразных материалов. Например, деревянный карандаш, металлический колокольчик, бумажный веер, пластмассовый шарик и др.  Для наблюдения на прогулке пособие «Ветряной перезвон» дети могут держать вдвоем за концы или его можно крепить на опорные стойки.</a:t>
            </a:r>
            <a:endParaRPr lang="ru-RU" altLang="ru-RU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С помощью дидактического пособия «Ветряной перезвон» старшие дошкольники узнают и учатся:</a:t>
            </a:r>
            <a:endParaRPr lang="ru-RU" altLang="ru-RU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80975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altLang="ru-RU" sz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выявлять, как образуется ветер, что ветер – это поток воздуха.</a:t>
            </a:r>
            <a:endParaRPr lang="ru-RU" altLang="ru-RU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80975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altLang="ru-RU" sz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понимать</a:t>
            </a:r>
            <a:endParaRPr lang="ru-RU" altLang="ru-RU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80975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altLang="ru-RU" sz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что предметы имеют вес, который зависит от материала и размера.</a:t>
            </a:r>
            <a:endParaRPr lang="ru-RU" altLang="ru-RU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80975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altLang="ru-RU" sz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причины возникновения звука: колебание предметов; зависимость звучащих предметов от их размера и материала.</a:t>
            </a:r>
            <a:endParaRPr lang="ru-RU" altLang="ru-RU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80975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altLang="ru-RU" sz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узнавать предметы, сделанные из разных материалов (деревянный, металлический, бумажный, пластмассовый, стеклянный); сравнивать их качественные характеристики и свойства. </a:t>
            </a:r>
            <a:endParaRPr lang="ru-RU" altLang="ru-RU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80975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altLang="ru-RU" sz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делать самостоятельно выводы на основе практического опыта.</a:t>
            </a:r>
            <a:endParaRPr lang="ru-RU" altLang="ru-RU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80975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altLang="ru-RU" sz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наблюдательности, формируется интерес к явлениям природы;</a:t>
            </a:r>
            <a:endParaRPr lang="ru-RU" altLang="ru-RU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04664"/>
            <a:ext cx="2686050" cy="195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IMG_125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924944"/>
            <a:ext cx="2624138" cy="206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4725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88640"/>
            <a:ext cx="5832648" cy="6424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4609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476672"/>
            <a:ext cx="828092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1.	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Организационный момент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Педагог: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Ребята отгадайте загадку: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Фырчит, рычит, ветки ломает, пыль поднимает, тебя с ног сбивает,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слышишь его, да не видишь его.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Дети: - Ветер!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Педагог: - Молодцы угадали!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Давайте посмотрим в окно, - есть ли ветер? (ответ детей)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 каким признакам это можно узнать?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Дети: - Качаются фонари, бегут тучи и т.д.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Педагог: - Можно ли прямо сейчас пригласить ветер в гости? (достаточно открыть форточку,  и дети увидят, как колышется занавеска.)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подумаем, откуда же берётся ветер? (дать возможность детям высказать свои предположения).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2.Педагог: - Ребята, ветер рождается из-за движения воздуха. Я предлагаю вам понаблюдать с помощью  «Ветряного перезвона»  за предметами, которые приходят в движение с помощью ветра.  Давайте  представим что вы – «ветры», сделаем глубокий вздох, наберем  в рот воздух и подуем на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шнурочки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предметами. Что происходит?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Дети: - Ветряной поток воздуха движется,  и приводит в движение предметы.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Педагог: - Верно, предметы, благодаря струйке ветра, идущего изо рта, движутся. Мы заставили воздух, находящийся во рту двигаться, а он в свою очередь двигает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шнурочки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предметами. Но все ли предметы движутся одинаково?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Дети: - Нет.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Педагог: - Почему?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Дети: -  Легкие предметы от потока воздуха приходят в движение сильнее, чем тяжелые предметы.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Педагог: - Давайте послушаем, какие предметы, из какого материала звучат звонко, какие глухо, послушаем  «музыку ветра».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(предложить двум – трем ребятам быть «ветром», а остальные ребята слушают  перезвон предметов.</a:t>
            </a:r>
          </a:p>
        </p:txBody>
      </p:sp>
    </p:spTree>
    <p:extLst>
      <p:ext uri="{BB962C8B-B14F-4D97-AF65-F5344CB8AC3E}">
        <p14:creationId xmlns:p14="http://schemas.microsoft.com/office/powerpoint/2010/main" val="3006352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-1713946"/>
            <a:ext cx="5400600" cy="731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200" b="1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200" b="1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200" b="1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200" b="1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200" b="1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200" b="1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200" b="1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200" b="1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200" b="1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200" b="1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200" b="1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200" b="1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3.Физкультминутка </a:t>
            </a:r>
            <a:r>
              <a:rPr lang="ru-RU" sz="12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«Ветер веет над полями»</a:t>
            </a:r>
            <a:endParaRPr lang="ru-RU" sz="12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Ветер веет над полями,</a:t>
            </a:r>
            <a:endParaRPr lang="ru-RU" sz="12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И качается трава. (Дети плавно качают руками над головой.)</a:t>
            </a:r>
            <a:endParaRPr lang="ru-RU" sz="12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Облако плывет над нами,</a:t>
            </a:r>
            <a:endParaRPr lang="ru-RU" sz="12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Словно белая гора. (Потягивания — руки вверх.)</a:t>
            </a:r>
            <a:endParaRPr lang="ru-RU" sz="12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Ветер пыль над полем носит.</a:t>
            </a:r>
            <a:endParaRPr lang="ru-RU" sz="12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Наклоняются колосья —</a:t>
            </a:r>
            <a:endParaRPr lang="ru-RU" sz="12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Вправо-влево, взад-вперёд,</a:t>
            </a:r>
            <a:endParaRPr lang="ru-RU" sz="12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А потом наоборот. (Наклоны вправо-влево, вперёд-назад.)</a:t>
            </a:r>
            <a:endParaRPr lang="ru-RU" sz="12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Мы взбираемся на холм, (Ходьба на месте.)</a:t>
            </a:r>
            <a:endParaRPr lang="ru-RU" sz="12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Там немного отдохнём. (Дети садятся.)</a:t>
            </a:r>
            <a:endParaRPr lang="ru-RU" sz="12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4.Педагог:</a:t>
            </a:r>
            <a:r>
              <a:rPr lang="ru-RU" sz="12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- Ребята, давайте поиграем  в игру «Угадай, что это звучит?». Вы повернетесь ко мне спиной, и должны будете угадать, какой  по звучанию  предмет звучит (стеклянный, бумажный, деревянный, металлический).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(Проводится игра).</a:t>
            </a:r>
            <a:endParaRPr lang="ru-RU" sz="12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Вывод: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Педагог:</a:t>
            </a:r>
            <a:r>
              <a:rPr lang="ru-RU" sz="12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- Что мы сегодня узнали? (Ветер это движение воздуха).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Как можно изобразить ветер? (Сделать глубокий вздох и подуть).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Что происходит с предметами, когда на них дует ветер? (С помощью ветра можно разные по свойству предметы приводить в движение, от чего слышим «музыку ветра»).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32656"/>
            <a:ext cx="3609975" cy="270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1463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-5094102"/>
            <a:ext cx="7992888" cy="111353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b="1" dirty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b="1" dirty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b="1" dirty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b="1" dirty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b="1" dirty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b="1" dirty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b="1" dirty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b="1" dirty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b="1" dirty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b="1" dirty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b="1" dirty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b="1" dirty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Фрагмент </a:t>
            </a:r>
            <a:r>
              <a:rPr lang="ru-RU" sz="1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прогулки</a:t>
            </a:r>
            <a:endParaRPr lang="ru-RU" sz="12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«Наблюдение за ветром»</a:t>
            </a:r>
            <a:endParaRPr lang="ru-RU" sz="12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</a:t>
            </a: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Воспитатель предлагает ребятам ответить на вопросы:</a:t>
            </a: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Есть ли сегодня ветер? Посмотрите и послушайте.</a:t>
            </a: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Как вы узнали, что сегодня ветер? Прислушайтесь, какой сегодня ветер, слабый или сильный. Почему вы так решили?</a:t>
            </a: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-Ребята, а что такое ветер? (Ветер – это движение воздуха).</a:t>
            </a: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Ветер возникает от столкновения теплого воздуха с более холодным.</a:t>
            </a: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r>
              <a:rPr lang="ru-RU" sz="12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(Выяснить с детьми влияние ветра на живые организмы и использование его в помощь человеку).</a:t>
            </a:r>
            <a:endParaRPr lang="ru-RU" sz="12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Загадка: </a:t>
            </a:r>
            <a:endParaRPr lang="ru-RU" sz="12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Я березку качну, я тебя подтолкну,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Налечу, засвищу, даже шапку утащу,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 меня не видать. Кто я? Можешь угадать?  (Ветер)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Опытническая деятельность:</a:t>
            </a:r>
            <a:endParaRPr lang="ru-RU" sz="12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Опыт «Здравствуй ветер!»</a:t>
            </a: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r>
              <a:rPr lang="ru-RU" sz="12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Цель:</a:t>
            </a:r>
            <a:r>
              <a:rPr lang="ru-RU" sz="12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показать детям движение воздуха, его свойство быть невидимым. Анализировать и делать выводы на основе знаний о свойствах воздуха.  Развивать умение самостоятельно делать выводы на основе практического опыта.</a:t>
            </a: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Воспитатель предлагает понаблюдать с помощью пособия «Ветряной перезвон»  за предметами, которые приходят в движение с помощью ветра.  Выяснить, что предметы, благодаря ветру движутся. Но все ли предметы движутся одинаково? (нет). Почему? (легкие предметы от потока воздуха приходят в движение сильнее, чем тяжелые предметы). Предложить послушать, как звучат предметы при движении. Предложить послушать, какие предметы, из какого материала звучат звонко, какие глухо, послушать  «музыку ветра».</a:t>
            </a: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r>
              <a:rPr lang="ru-RU" sz="12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Вывод:</a:t>
            </a:r>
            <a:r>
              <a:rPr lang="ru-RU" sz="12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- Что вы сегодня узнали? (Ветер это движение воздуха). </a:t>
            </a: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- Что происходит с предметами, когда на них дует ветер? (С помощью ветра можно разные по свойству предметы приводить в движение, от чего слышим  «музыку ветра»).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578972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-5094102"/>
            <a:ext cx="7992888" cy="5401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b="1" dirty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b="1" dirty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b="1" dirty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b="1" dirty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b="1" dirty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b="1" dirty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b="1" dirty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b="1" dirty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b="1" dirty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b="1" dirty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b="1" dirty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b="1" dirty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pic>
        <p:nvPicPr>
          <p:cNvPr id="5122" name="Picture 2" descr="IMG_127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784" y="825722"/>
            <a:ext cx="36576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016542" y="3223559"/>
            <a:ext cx="3110915" cy="7294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dirty="0"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На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прогулке в полярную ночь</a:t>
            </a:r>
            <a:endParaRPr lang="ru-RU" sz="1600" dirty="0">
              <a:ea typeface="Times New Roman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95936" y="4653136"/>
            <a:ext cx="1728192" cy="645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2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Автор: М.М. Киреева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2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</a:t>
            </a:r>
            <a:r>
              <a:rPr lang="ru-RU" sz="12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 </a:t>
            </a:r>
            <a:r>
              <a:rPr lang="ru-RU" sz="1200" b="1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Норильск</a:t>
            </a:r>
            <a:endParaRPr lang="ru-RU" sz="12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208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349</Words>
  <Application>Microsoft Office PowerPoint</Application>
  <PresentationFormat>Экран (4:3)</PresentationFormat>
  <Paragraphs>134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Дидактическое пособие «Ветряной перезвон» (авторское)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Andy</dc:creator>
  <cp:lastModifiedBy>ANDY</cp:lastModifiedBy>
  <cp:revision>13</cp:revision>
  <dcterms:modified xsi:type="dcterms:W3CDTF">2017-09-22T03:53:02Z</dcterms:modified>
</cp:coreProperties>
</file>