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7" r:id="rId20"/>
    <p:sldId id="278" r:id="rId21"/>
    <p:sldId id="279" r:id="rId22"/>
    <p:sldId id="280" r:id="rId23"/>
    <p:sldId id="273" r:id="rId24"/>
    <p:sldId id="274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B9A6A94-4627-4584-8C85-DB42DBB154F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32F6E2-FB17-499B-BB1F-4C47A81050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Ландшафты</a:t>
            </a:r>
            <a:r>
              <a:rPr lang="en-US" dirty="0" smtClean="0"/>
              <a:t> </a:t>
            </a:r>
            <a:r>
              <a:rPr lang="en-US" dirty="0" err="1" smtClean="0"/>
              <a:t>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500306"/>
            <a:ext cx="8062912" cy="2071702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500570"/>
            <a:ext cx="4572000" cy="147732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dirty="0" err="1" smtClean="0"/>
              <a:t>Выпопняла</a:t>
            </a:r>
            <a:r>
              <a:rPr lang="ru-RU" dirty="0" smtClean="0"/>
              <a:t>:</a:t>
            </a:r>
            <a:endParaRPr lang="en-US" dirty="0" smtClean="0"/>
          </a:p>
          <a:p>
            <a:r>
              <a:rPr lang="ru-RU" dirty="0" smtClean="0"/>
              <a:t>у</a:t>
            </a:r>
            <a:r>
              <a:rPr lang="en-US" dirty="0" err="1" smtClean="0"/>
              <a:t>чениц</a:t>
            </a:r>
            <a:r>
              <a:rPr lang="ru-RU" dirty="0" smtClean="0"/>
              <a:t>а</a:t>
            </a:r>
            <a:r>
              <a:rPr lang="en-US" dirty="0" smtClean="0"/>
              <a:t> 8 </a:t>
            </a:r>
            <a:r>
              <a:rPr lang="en-US" dirty="0" err="1" smtClean="0"/>
              <a:t>класса</a:t>
            </a:r>
            <a:endParaRPr lang="en-US" dirty="0" smtClean="0"/>
          </a:p>
          <a:p>
            <a:r>
              <a:rPr lang="en-US" dirty="0" smtClean="0"/>
              <a:t>МБОУ </a:t>
            </a:r>
            <a:r>
              <a:rPr lang="en-US" dirty="0" err="1" smtClean="0"/>
              <a:t>Заборьевской</a:t>
            </a:r>
            <a:r>
              <a:rPr lang="en-US" dirty="0" smtClean="0"/>
              <a:t> СШ</a:t>
            </a:r>
            <a:endParaRPr lang="ru-RU" dirty="0" smtClean="0"/>
          </a:p>
          <a:p>
            <a:r>
              <a:rPr lang="ru-RU" dirty="0" smtClean="0"/>
              <a:t>Родионов Иван </a:t>
            </a:r>
            <a:endParaRPr lang="en-US" dirty="0" smtClean="0"/>
          </a:p>
          <a:p>
            <a:r>
              <a:rPr lang="en-US" dirty="0" smtClean="0"/>
              <a:t>2013</a:t>
            </a:r>
            <a:r>
              <a:rPr lang="ru-RU" smtClean="0"/>
              <a:t>год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r>
              <a:rPr lang="ru-RU" dirty="0" smtClean="0"/>
              <a:t>Тайга, густая, трудно доступная хвойная чаща, сев. граница Т. совпадает с север. границей лесов; южная граница проходит от Финского зал. на В. С. В. к Уралу, огибает его с Ю. и в Сибири совпадает с сев. границей степей, восточнее Оби захватывает горные страны от Алтая до Уссурийского края. Древесные породы Т. сосна, лиственница, пихта, кедр, а в Европе, России и ель.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57621" y="928670"/>
            <a:ext cx="928693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Тайга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Смешанные</a:t>
            </a:r>
            <a:r>
              <a:rPr lang="en-US" dirty="0" smtClean="0"/>
              <a:t> </a:t>
            </a:r>
            <a:r>
              <a:rPr lang="en-US" dirty="0" err="1" smtClean="0"/>
              <a:t>леса</a:t>
            </a:r>
            <a:endParaRPr lang="ru-RU" dirty="0"/>
          </a:p>
        </p:txBody>
      </p:sp>
      <p:pic>
        <p:nvPicPr>
          <p:cNvPr id="6" name="Содержимое 5" descr="Смешанные леса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432111"/>
            <a:ext cx="4038600" cy="31066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Смешанные леса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2428868"/>
            <a:ext cx="4038600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285860"/>
            <a:ext cx="4572000" cy="526297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1600" dirty="0" smtClean="0"/>
              <a:t>Смешанные леса, леса из хвойных и широколиственных древесных пород, распространённые на равнинах и в нижнем поясе гор умеренного влажного климата Евразии и Северной Америки. В Евразии С. л. распространены в южной части Скандинавии, в Европейской части СССР, на Дальнем Востоке, в Карпатах, на Кавказе, в умеренном поясе гор Ю.-В, Азии (выше 3500—3800 м). В горных С. л. Ю.-В. Азии растут </a:t>
            </a:r>
            <a:r>
              <a:rPr lang="ru-RU" sz="1600" dirty="0" err="1" smtClean="0"/>
              <a:t>тисс</a:t>
            </a:r>
            <a:r>
              <a:rPr lang="ru-RU" sz="1600" dirty="0" smtClean="0"/>
              <a:t>, тсуга, пихта, лиственница, ель, берёза, липа, клён; характерен густой подлесок из чубушника (жасмина), сирени, аралии, рододендрона. В Европейской части СССР С. л. занимают большую территорию. В их составе ель, дуб, липа, клён, ясень, ильм, вяз, яблоня; хорошо выражен ярус кустарников: лещина, жимолость красная, бересклет бородавчатый, калина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05655" y="785794"/>
            <a:ext cx="2332690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Смешанные леса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Широколиственный лес</a:t>
            </a:r>
            <a:endParaRPr lang="ru-RU" dirty="0"/>
          </a:p>
        </p:txBody>
      </p:sp>
      <p:pic>
        <p:nvPicPr>
          <p:cNvPr id="5" name="Содержимое 4" descr="Широколиственный лес.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566860"/>
            <a:ext cx="4038600" cy="2837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Широколиственный лес.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524581"/>
            <a:ext cx="4038600" cy="2921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00108"/>
            <a:ext cx="4572000" cy="564360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1400" dirty="0" err="1" smtClean="0"/>
              <a:t>Широ́коли́ственные</a:t>
            </a:r>
            <a:r>
              <a:rPr lang="ru-RU" sz="1400" dirty="0" smtClean="0"/>
              <a:t> леса́ — леса, образованные листопадными (летне-зелёными) деревьями с широкими листовыми пластинками.</a:t>
            </a:r>
          </a:p>
          <a:p>
            <a:r>
              <a:rPr lang="ru-RU" sz="1400" dirty="0" smtClean="0"/>
              <a:t>Широколиственные леса приурочены к влажным и умеренно влажным районам с ослабленной </a:t>
            </a:r>
            <a:r>
              <a:rPr lang="ru-RU" sz="1400" dirty="0" err="1" smtClean="0"/>
              <a:t>континентальностью</a:t>
            </a:r>
            <a:r>
              <a:rPr lang="ru-RU" sz="1400" dirty="0" smtClean="0"/>
              <a:t>, равномерным распределением осадков в течение года и относительно высокими температурами. Почвы широколиственных лесов — обычно серые, тёмно-серые и бурые лесные, реже чернозёмы.</a:t>
            </a:r>
          </a:p>
          <a:p>
            <a:r>
              <a:rPr lang="ru-RU" sz="1400" dirty="0" smtClean="0"/>
              <a:t>Древесные породы в Европе представлены главным образом буком, дубом, реже грабом, липой. Обычны также ясень, ильм, клён. В Северной Америке наиболее широко распространены кленово-буковые, </a:t>
            </a:r>
            <a:r>
              <a:rPr lang="ru-RU" sz="1400" dirty="0" err="1" smtClean="0"/>
              <a:t>дубово-гикоровые</a:t>
            </a:r>
            <a:r>
              <a:rPr lang="ru-RU" sz="1400" dirty="0" smtClean="0"/>
              <a:t>, дубовые, а в прошлом — дубово-каштановые леса. Для подлеска Восточной Европы обычны лещина, полевой и татарский клёны, черёмуха, бересклеты. В травяном покрове господствуют </a:t>
            </a:r>
            <a:r>
              <a:rPr lang="ru-RU" sz="1400" dirty="0" err="1" smtClean="0"/>
              <a:t>мезофильные</a:t>
            </a:r>
            <a:r>
              <a:rPr lang="ru-RU" sz="1400" dirty="0" smtClean="0"/>
              <a:t> </a:t>
            </a:r>
            <a:r>
              <a:rPr lang="ru-RU" sz="1400" dirty="0" err="1" smtClean="0"/>
              <a:t>эвтрофные</a:t>
            </a:r>
            <a:r>
              <a:rPr lang="ru-RU" sz="1400" dirty="0" smtClean="0"/>
              <a:t> или </a:t>
            </a:r>
            <a:r>
              <a:rPr lang="ru-RU" sz="1400" dirty="0" err="1" smtClean="0"/>
              <a:t>мезотрофные</a:t>
            </a:r>
            <a:r>
              <a:rPr lang="ru-RU" sz="1400" dirty="0" smtClean="0"/>
              <a:t> виды, в европейских лесах — </a:t>
            </a:r>
            <a:r>
              <a:rPr lang="ru-RU" sz="1400" dirty="0" err="1" smtClean="0"/>
              <a:t>пролесник</a:t>
            </a:r>
            <a:r>
              <a:rPr lang="ru-RU" sz="1400" dirty="0" smtClean="0"/>
              <a:t>, сныть, зеленчук, копытень, медуница, ясменник, осока волосистая и другие.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6469" y="357166"/>
            <a:ext cx="3171061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vi-VN" dirty="0" smtClean="0"/>
              <a:t>Широ́коли́ственные леса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Лесостепи</a:t>
            </a:r>
            <a:endParaRPr lang="ru-RU" dirty="0"/>
          </a:p>
        </p:txBody>
      </p:sp>
      <p:pic>
        <p:nvPicPr>
          <p:cNvPr id="5" name="Содержимое 4" descr="Лесостепи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143116"/>
            <a:ext cx="403860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Лесостепи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143116"/>
            <a:ext cx="403860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1071546"/>
            <a:ext cx="4572000" cy="477053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1600" dirty="0" err="1" smtClean="0"/>
              <a:t>Лесосте́пь</a:t>
            </a:r>
            <a:r>
              <a:rPr lang="ru-RU" sz="1600" dirty="0" smtClean="0"/>
              <a:t> — природная зона Северного полушария, характеризующаяся сочетанием лесных и степных участков.</a:t>
            </a:r>
          </a:p>
          <a:p>
            <a:r>
              <a:rPr lang="ru-RU" sz="1600" dirty="0" smtClean="0"/>
              <a:t>В Евразии лесостепи протягиваются сплошной полосой с запада на восток от восточных предгорий Карпат до Алтая. В России граница с лесной зоной проходит через такие города как Курск, Казань. Западнее и восточнее этой полосы непрерывное простирание лесостепи нарушено влиянием гор.</a:t>
            </a:r>
          </a:p>
          <a:p>
            <a:r>
              <a:rPr lang="ru-RU" sz="1600" dirty="0" smtClean="0"/>
              <a:t>Отдельные участки </a:t>
            </a:r>
            <a:r>
              <a:rPr lang="ru-RU" sz="1600" dirty="0" err="1" smtClean="0"/>
              <a:t>лесостепей</a:t>
            </a:r>
            <a:r>
              <a:rPr lang="ru-RU" sz="1600" dirty="0" smtClean="0"/>
              <a:t> располагаются в пределах </a:t>
            </a:r>
            <a:r>
              <a:rPr lang="ru-RU" sz="1600" dirty="0" err="1" smtClean="0"/>
              <a:t>Среднедунайской</a:t>
            </a:r>
            <a:r>
              <a:rPr lang="ru-RU" sz="1600" dirty="0" smtClean="0"/>
              <a:t> равнины, ряда межгорных котловин Южной Сибири, Северного Казахстана, в Монголии и на Дальнем Востоке, а также занимают часть равнины </a:t>
            </a:r>
            <a:r>
              <a:rPr lang="ru-RU" sz="1600" dirty="0" err="1" smtClean="0"/>
              <a:t>Сунляо</a:t>
            </a:r>
            <a:r>
              <a:rPr lang="ru-RU" sz="1600" dirty="0" smtClean="0"/>
              <a:t> на северо-востоке Китая.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56099" y="285728"/>
            <a:ext cx="1431802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err="1" smtClean="0"/>
              <a:t>Лесосте́пь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Степи</a:t>
            </a:r>
            <a:endParaRPr lang="ru-RU" dirty="0"/>
          </a:p>
        </p:txBody>
      </p:sp>
      <p:pic>
        <p:nvPicPr>
          <p:cNvPr id="5" name="Содержимое 4" descr="Степ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70136"/>
            <a:ext cx="4038600" cy="3030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Степи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4709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r>
              <a:rPr lang="ru-RU" dirty="0" smtClean="0"/>
              <a:t>Степь в физической географии — равнина, поросшая травянистой растительностью, в умеренных и субтропических зонах северного и южного полушария. Характерной особенностью степей является практически полное отсутствие деревьев (не считая искусственных насаждений и лесополос вдоль водоёмов).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43036" y="1214422"/>
            <a:ext cx="857927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Степь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Полупустыня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полупустыня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4709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попупустыня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500306"/>
            <a:ext cx="4038600" cy="30718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142876"/>
          </a:xfrm>
        </p:spPr>
        <p:txBody>
          <a:bodyPr>
            <a:normAutofit fontScale="90000"/>
          </a:bodyPr>
          <a:lstStyle/>
          <a:p>
            <a:r>
              <a:rPr lang="ru-RU" sz="2000" dirty="0" err="1" smtClean="0"/>
              <a:t>Ландша́фт</a:t>
            </a:r>
            <a:r>
              <a:rPr lang="ru-RU" sz="2000" dirty="0" smtClean="0"/>
              <a:t> (нем. </a:t>
            </a:r>
            <a:r>
              <a:rPr lang="ru-RU" sz="2000" dirty="0" err="1" smtClean="0"/>
              <a:t>Landschaft</a:t>
            </a:r>
            <a:r>
              <a:rPr lang="ru-RU" sz="2000" dirty="0" smtClean="0"/>
              <a:t>, вид местности, от </a:t>
            </a:r>
            <a:r>
              <a:rPr lang="ru-RU" sz="2000" dirty="0" err="1" smtClean="0"/>
              <a:t>Land</a:t>
            </a:r>
            <a:r>
              <a:rPr lang="ru-RU" sz="2000" dirty="0" smtClean="0"/>
              <a:t> — земля и </a:t>
            </a:r>
            <a:r>
              <a:rPr lang="ru-RU" sz="2000" dirty="0" err="1" smtClean="0"/>
              <a:t>schaft</a:t>
            </a:r>
            <a:r>
              <a:rPr lang="ru-RU" sz="2000" dirty="0" smtClean="0"/>
              <a:t> — суффикс, выражающий взаимосвязь, взаимозависимость) — конкретный индивидуальный природно-территориальный комплекс, как неповторимый комплекс, имеющий географическое название и точное положение на карте.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nastya1\Мои документы\настена документы2010\Elbrusfrombezeng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214554"/>
            <a:ext cx="3987825" cy="35099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84014" y="5944320"/>
            <a:ext cx="2375971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dirty="0" err="1" smtClean="0"/>
              <a:t>Горный</a:t>
            </a:r>
            <a:r>
              <a:rPr lang="en-US" dirty="0" smtClean="0"/>
              <a:t> </a:t>
            </a:r>
            <a:r>
              <a:rPr lang="en-US" dirty="0" err="1" smtClean="0"/>
              <a:t>ландшафт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643050"/>
            <a:ext cx="4572000" cy="329320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1600" dirty="0" smtClean="0"/>
              <a:t>Полупустыня, или </a:t>
            </a:r>
            <a:r>
              <a:rPr lang="ru-RU" sz="1600" dirty="0" err="1" smtClean="0"/>
              <a:t>опустыненная</a:t>
            </a:r>
            <a:r>
              <a:rPr lang="ru-RU" sz="1600" dirty="0" smtClean="0"/>
              <a:t> степь — тип ландшафта, формирующийся в условиях аридного климата.</a:t>
            </a:r>
          </a:p>
          <a:p>
            <a:r>
              <a:rPr lang="ru-RU" sz="1600" dirty="0" smtClean="0"/>
              <a:t>Полупустыни характеризуются отсутствием лесов и специфичной растительностью и почвенным покровом. В полупустынях сочетаются элементы степных и пустынных ландшафтов.</a:t>
            </a:r>
          </a:p>
          <a:p>
            <a:r>
              <a:rPr lang="ru-RU" sz="1600" dirty="0" smtClean="0"/>
              <a:t>Полупустыни встречаются в умеренных, субтропических и тропических поясах Земли и образуют природную зону, расположенную между степной зоной на севере и пустынной зоной на юге.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52705" y="857232"/>
            <a:ext cx="1638590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Полупустыня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Пустыня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пустын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00306"/>
            <a:ext cx="4038600" cy="30718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пустыня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469997"/>
            <a:ext cx="4038600" cy="3030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85926"/>
            <a:ext cx="4572000" cy="203132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err="1" smtClean="0"/>
              <a:t>Пусты́ня</a:t>
            </a:r>
            <a:r>
              <a:rPr lang="ru-RU" dirty="0" smtClean="0"/>
              <a:t> — природная зона, характеризующаяся равнинной поверхностью, разреженностью или отсутствием флоры и специфической фауной.</a:t>
            </a:r>
          </a:p>
          <a:p>
            <a:r>
              <a:rPr lang="ru-RU" dirty="0" smtClean="0"/>
              <a:t>Различают песчаные, каменистые, глинистые, солончаковые пустыни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22811" y="857232"/>
            <a:ext cx="1098378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err="1" smtClean="0"/>
              <a:t>Пусты́ня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Субтропики</a:t>
            </a:r>
            <a:endParaRPr lang="ru-RU" dirty="0"/>
          </a:p>
        </p:txBody>
      </p:sp>
      <p:pic>
        <p:nvPicPr>
          <p:cNvPr id="5" name="Содержимое 4" descr="Субтропик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2500306"/>
            <a:ext cx="4000528" cy="3143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Субтропики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462999"/>
            <a:ext cx="4038600" cy="3044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Субтро́пики</a:t>
            </a:r>
            <a:r>
              <a:rPr lang="ru-RU" dirty="0" smtClean="0"/>
              <a:t> — климатическая зона Земли. Субтропики расположены между находящимися у экватора тропиками и умеренными широтами, то есть примерно между 30° и 45° северной и южной широты. В этих регионах, как правило, наблюдаются тропическое лето и нетропическая зима. Субтропики часто делят на аридные (средиземноморский климат), влажные и полувлажные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r>
              <a:rPr lang="ru-RU" dirty="0" err="1" smtClean="0"/>
              <a:t>Субтро́пики</a:t>
            </a:r>
            <a:r>
              <a:rPr lang="ru-RU" dirty="0" smtClean="0"/>
              <a:t> — климатическая зона Земли. Субтропики расположены между находящимися у экватора тропиками и умеренными широтами, то есть примерно между 30° и 45° северной и южной широты. В этих регионах, как правило, наблюдаются тропическое лето и нетропическая зима. Субтропики часто делят на аридные (средиземноморский климат), влажные и полувлажные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56" y="1071546"/>
            <a:ext cx="1584088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err="1" smtClean="0"/>
              <a:t>Субтро́пики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43108" y="2857496"/>
            <a:ext cx="5214942" cy="46166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/>
              <a:t>Сп</a:t>
            </a:r>
            <a:r>
              <a:rPr lang="en-US" sz="2400" dirty="0" smtClean="0"/>
              <a:t>а</a:t>
            </a:r>
            <a:r>
              <a:rPr lang="ru-RU" sz="2400" dirty="0" err="1" smtClean="0"/>
              <a:t>сибо</a:t>
            </a:r>
            <a:r>
              <a:rPr lang="ru-RU" sz="2400" dirty="0" smtClean="0"/>
              <a:t> </a:t>
            </a:r>
            <a:r>
              <a:rPr lang="ru-RU" sz="2400" dirty="0"/>
              <a:t>за внимание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Арктические</a:t>
            </a:r>
            <a:r>
              <a:rPr lang="en-US" dirty="0" smtClean="0"/>
              <a:t> </a:t>
            </a:r>
            <a:r>
              <a:rPr lang="en-US" dirty="0" err="1" smtClean="0"/>
              <a:t>пустыни</a:t>
            </a:r>
            <a:endParaRPr lang="ru-RU" dirty="0"/>
          </a:p>
        </p:txBody>
      </p:sp>
      <p:pic>
        <p:nvPicPr>
          <p:cNvPr id="5" name="Содержимое 4" descr="Арктические пустын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1975" y="2000240"/>
            <a:ext cx="3829050" cy="3418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Арктические пустыни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071678"/>
            <a:ext cx="4038600" cy="3427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714488"/>
            <a:ext cx="6072214" cy="424731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В пределах зоны арктических пустынь расположены Земля Франца-Иосифа, Новосибирские острова, остров Врангеля, большие части Новой Земли и Северной Земли, а также ряд мелких островов Арктики. Арктические пустыни представляют собой бесплодные земли, скованные вечной мерзлотой и покрытые крупными ледниками (общая площадь покровного оледенения — более 55 тыс. км²). Почвы очень бедны гумусом. Растительность почти отсутствует и представлена преимущественно лишайниками. Животный мир также крайне беден — там живут белые медведи, белухи, нарвалы, моржи, и тюлени. Летом на скалах — птичьи базары. Их создают чистики, кайры, гагары.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571480"/>
            <a:ext cx="2836461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Арктические пустыни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Тундра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5" name="Содержимое 4" descr="Тундр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2285992"/>
            <a:ext cx="4038600" cy="3026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Тундра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285992"/>
            <a:ext cx="4038600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28670"/>
            <a:ext cx="4572000" cy="590931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1400" dirty="0" smtClean="0"/>
              <a:t>Тундра  —  тип растительности, характерный для арктической области, ограниченной с Ю. лесами, а с С. арктическими (полярными) пустынями (см. Арктических пустынь зона). Тундра связаны с холодным климатом и холодными почвами, подстилаемыми, как правило, многолетней мерзлотой. В горах Скандинавии, Урала, Сибири, Аляски, Северной Канады встречаются горные Тундра В Тундра преобладают многолетние растения: мхи, лишайники, травянистые гемикриптофиты и </a:t>
            </a:r>
            <a:r>
              <a:rPr lang="ru-RU" sz="1400" dirty="0" err="1" smtClean="0"/>
              <a:t>хамефиты</a:t>
            </a:r>
            <a:r>
              <a:rPr lang="ru-RU" sz="1400" dirty="0" smtClean="0"/>
              <a:t> (дерновинные, корневищные, растения-подушки и </a:t>
            </a:r>
            <a:r>
              <a:rPr lang="ru-RU" sz="1400" dirty="0" err="1" smtClean="0"/>
              <a:t>полуподушки</a:t>
            </a:r>
            <a:r>
              <a:rPr lang="ru-RU" sz="1400" dirty="0" smtClean="0"/>
              <a:t>, розеточные и полурозеточные), листопадные </a:t>
            </a:r>
            <a:r>
              <a:rPr lang="ru-RU" sz="1400" dirty="0" err="1" smtClean="0"/>
              <a:t>кустарнички-хамефиты</a:t>
            </a:r>
            <a:r>
              <a:rPr lang="ru-RU" sz="1400" dirty="0" smtClean="0"/>
              <a:t> , вечнозелёные кустарнички , листопадные низкорослые кустарники </a:t>
            </a:r>
            <a:r>
              <a:rPr lang="ru-RU" sz="1400" dirty="0" err="1" smtClean="0"/>
              <a:t>нанофанерофиты</a:t>
            </a:r>
            <a:r>
              <a:rPr lang="ru-RU" sz="1400" dirty="0" smtClean="0"/>
              <a:t> . Однолетники (K и луковичные геофиты  — единичны. Тундра свойственна </a:t>
            </a:r>
            <a:r>
              <a:rPr lang="ru-RU" sz="1400" dirty="0" err="1" smtClean="0"/>
              <a:t>полидоминантность</a:t>
            </a:r>
            <a:r>
              <a:rPr lang="ru-RU" sz="1400" dirty="0" smtClean="0"/>
              <a:t> (в каждом растительном сообществе имеется несколько доминирующих видов, обычно относящихся к разным жизненным формам) и мозаичная структура, связанная с криогенным микрорельефом, который представлен буграми, кочками, ложбинками и пр. Нередко растительная дернина прерывается пятнами голого грунта.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285728"/>
            <a:ext cx="1427388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Тундра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Лесотундра</a:t>
            </a:r>
            <a:endParaRPr lang="ru-RU" dirty="0"/>
          </a:p>
        </p:txBody>
      </p:sp>
      <p:pic>
        <p:nvPicPr>
          <p:cNvPr id="5" name="Содержимое 4" descr="Лесотундра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71678"/>
            <a:ext cx="4038600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Лесотундра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000240"/>
            <a:ext cx="4038600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42984"/>
            <a:ext cx="4572000" cy="526297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sz="1600" dirty="0" smtClean="0"/>
              <a:t>Лесотундра - зональный тип ландшафта, характеризующийся чередованием на водоразделах участков тундры и леса в субарктическом поясе Северного полушария, в Северной Америке и Евразии. </a:t>
            </a:r>
          </a:p>
          <a:p>
            <a:r>
              <a:rPr lang="ru-RU" sz="1600" dirty="0" smtClean="0"/>
              <a:t>Лесотундра протягивается с запада на восток полосой шириной от 30 до 400 км, образуя природную зону, расположенную между тундровой зоной на севере и таежной зоной на юге. </a:t>
            </a:r>
          </a:p>
          <a:p>
            <a:r>
              <a:rPr lang="ru-RU" sz="1600" dirty="0" smtClean="0"/>
              <a:t>В лесотундре широко распространена многолетняя мерзлота и связанные с ней мерзлотные формы рельефа, а также болота и озера. По водоразделам встречаются участки разреженной мохово-лишайниковой тундры, которые чередуются с редколесьями из березы, ели, сосны, лиственницы, ольхи и других видов, произрастающих преимущественно по речным долинам.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39881" y="500042"/>
            <a:ext cx="1664238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Лесотундра.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Тайга</a:t>
            </a:r>
            <a:endParaRPr lang="ru-RU" dirty="0"/>
          </a:p>
        </p:txBody>
      </p:sp>
      <p:pic>
        <p:nvPicPr>
          <p:cNvPr id="5" name="Содержимое 4" descr="тайга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4709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Тайга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4709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217</TotalTime>
  <Words>1183</Words>
  <Application>Microsoft Office PowerPoint</Application>
  <PresentationFormat>Экран (4:3)</PresentationFormat>
  <Paragraphs>53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Ландшафты России</vt:lpstr>
      <vt:lpstr>Ландша́фт (нем. Landschaft, вид местности, от Land — земля и schaft — суффикс, выражающий взаимосвязь, взаимозависимость) — конкретный индивидуальный природно-территориальный комплекс, как неповторимый комплекс, имеющий географическое название и точное положение на карте. </vt:lpstr>
      <vt:lpstr>Арктические пустыни</vt:lpstr>
      <vt:lpstr>Слайд 4</vt:lpstr>
      <vt:lpstr>Тундра </vt:lpstr>
      <vt:lpstr>Слайд 6</vt:lpstr>
      <vt:lpstr>Лесотундра</vt:lpstr>
      <vt:lpstr>Слайд 8</vt:lpstr>
      <vt:lpstr>Тайга</vt:lpstr>
      <vt:lpstr>Слайд 10</vt:lpstr>
      <vt:lpstr>Смешанные леса</vt:lpstr>
      <vt:lpstr>Слайд 12</vt:lpstr>
      <vt:lpstr>Широколиственный лес</vt:lpstr>
      <vt:lpstr>Слайд 14</vt:lpstr>
      <vt:lpstr>Лесостепи</vt:lpstr>
      <vt:lpstr>Слайд 16</vt:lpstr>
      <vt:lpstr>Степи</vt:lpstr>
      <vt:lpstr>Слайд 18</vt:lpstr>
      <vt:lpstr> Полупустыня </vt:lpstr>
      <vt:lpstr>Слайд 20</vt:lpstr>
      <vt:lpstr>Пустыня </vt:lpstr>
      <vt:lpstr>Слайд 22</vt:lpstr>
      <vt:lpstr>Субтропики</vt:lpstr>
      <vt:lpstr>Слайд 24</vt:lpstr>
      <vt:lpstr>Слайд 25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Ландшафты России</dc:title>
  <dc:creator>user</dc:creator>
  <cp:lastModifiedBy>user</cp:lastModifiedBy>
  <cp:revision>26</cp:revision>
  <dcterms:created xsi:type="dcterms:W3CDTF">2011-11-10T15:40:29Z</dcterms:created>
  <dcterms:modified xsi:type="dcterms:W3CDTF">2017-09-22T20:32:01Z</dcterms:modified>
</cp:coreProperties>
</file>