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8662C-8B2B-4130-BE1A-8A7109E973C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0F3-E794-4D60-A679-F52327E68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fs00.infourok.ru/images/doc/230/65247/2/img5.jpg" TargetMode="External"/><Relationship Id="rId3" Type="http://schemas.openxmlformats.org/officeDocument/2006/relationships/hyperlink" Target="https://fs00.infourok.ru/images/doc/108/127752/img20.jpg" TargetMode="External"/><Relationship Id="rId7" Type="http://schemas.openxmlformats.org/officeDocument/2006/relationships/hyperlink" Target="http://www.clearskyblog.de/wp-content/uploads/2011/02/solarsystem.jpg" TargetMode="External"/><Relationship Id="rId12" Type="http://schemas.openxmlformats.org/officeDocument/2006/relationships/hyperlink" Target="https://www.colourbox.com/preview/3069023-the-constellation-draco-star-in-the-night-sky-vector-illustratio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ail.slavyanskaya-tradition.ru/upload/wysiwyg/1a34ae953ba08108a7f31a9bcd10fe1a.jpg" TargetMode="External"/><Relationship Id="rId11" Type="http://schemas.openxmlformats.org/officeDocument/2006/relationships/hyperlink" Target="https://mmozg.net/uploads/images/00/00/03/2014/01/21/0c8e9e.jpg" TargetMode="External"/><Relationship Id="rId5" Type="http://schemas.openxmlformats.org/officeDocument/2006/relationships/hyperlink" Target="http://cdn.c.photoshelter.com/img-get/I0000WLbgGlMX91Y/s/860/688/wsi-cld034.jpg" TargetMode="External"/><Relationship Id="rId10" Type="http://schemas.openxmlformats.org/officeDocument/2006/relationships/hyperlink" Target="http://news-video.ru/wp-content/uploads/2017/09/maxresdefault.jpg" TargetMode="External"/><Relationship Id="rId4" Type="http://schemas.openxmlformats.org/officeDocument/2006/relationships/hyperlink" Target="http://cdn01.ru/files/users/images/31/ea/31eaa6bcc05169fe419a5044088f1717.jpg" TargetMode="External"/><Relationship Id="rId9" Type="http://schemas.openxmlformats.org/officeDocument/2006/relationships/hyperlink" Target="http://privleki-chudo.ru/wp-content/uploads/2016/02/&#1079;&#1074;&#1077;&#1079;&#1076;&#1085;&#1086;&#1077;-&#1085;&#1077;&#1073;&#1086;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3" y="642918"/>
            <a:ext cx="7765244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НАГЛЯДНЫЙ МАТЕРИАЛ</a:t>
            </a:r>
          </a:p>
          <a:p>
            <a:pPr algn="ctr"/>
            <a:r>
              <a:rPr lang="ru-RU" sz="40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0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окружающему миру</a:t>
            </a:r>
          </a:p>
          <a:p>
            <a:pPr algn="ctr"/>
            <a:r>
              <a:rPr lang="ru-RU" sz="40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 тему</a:t>
            </a:r>
          </a:p>
          <a:p>
            <a:pPr algn="ctr"/>
            <a:r>
              <a:rPr lang="ru-RU" sz="54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«Что у нас над головой»</a:t>
            </a:r>
          </a:p>
          <a:p>
            <a:pPr algn="ctr"/>
            <a:r>
              <a:rPr lang="ru-RU" sz="54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класс</a:t>
            </a:r>
            <a:endParaRPr lang="ru-RU" sz="5400" b="1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              Созвездие «Лебедь»</a:t>
            </a:r>
            <a:endParaRPr lang="ru-RU" sz="4000" b="1" dirty="0">
              <a:latin typeface="+mj-lt"/>
            </a:endParaRPr>
          </a:p>
        </p:txBody>
      </p:sp>
      <p:pic>
        <p:nvPicPr>
          <p:cNvPr id="8" name="Рисунок 7" descr="https://mmozg.net/uploads/images/00/00/03/2014/01/21/0c8e9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8"/>
            <a:ext cx="75724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              Созвездие «Дракон» </a:t>
            </a:r>
            <a:endParaRPr lang="ru-RU" sz="4000" b="1" dirty="0">
              <a:latin typeface="+mj-lt"/>
            </a:endParaRPr>
          </a:p>
        </p:txBody>
      </p:sp>
      <p:pic>
        <p:nvPicPr>
          <p:cNvPr id="7" name="Рисунок 6" descr="https://www.colourbox.com/preview/3069023-the-constellation-draco-star-in-the-night-sky-vector-illustratio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142984"/>
            <a:ext cx="585791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              </a:t>
            </a:r>
            <a:r>
              <a:rPr lang="ru-RU" sz="4000" b="1" dirty="0" smtClean="0">
                <a:latin typeface="+mj-lt"/>
              </a:rPr>
              <a:t> </a:t>
            </a:r>
            <a:endParaRPr lang="ru-RU" sz="4000" b="1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571481"/>
            <a:ext cx="73581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https</a:t>
            </a:r>
            <a:r>
              <a:rPr lang="ru-RU" u="sng" dirty="0" smtClean="0">
                <a:hlinkClick r:id="rId3"/>
              </a:rPr>
              <a:t>://</a:t>
            </a:r>
            <a:r>
              <a:rPr lang="ru-RU" u="sng" dirty="0" smtClean="0">
                <a:hlinkClick r:id="rId3"/>
              </a:rPr>
              <a:t>fs00.infourok.ru/images/doc/108/127752/img20.jpg</a:t>
            </a:r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928670"/>
            <a:ext cx="6143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</a:t>
            </a:r>
            <a:r>
              <a:rPr lang="ru-RU" u="sng" dirty="0" smtClean="0">
                <a:hlinkClick r:id="rId4"/>
              </a:rPr>
              <a:t>cdn01.ru/files/users/images/31/ea/31eaa6bcc05169fe419a5044088f1717.jpg</a:t>
            </a:r>
            <a:endParaRPr lang="ru-RU" u="sng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500174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5"/>
              </a:rPr>
              <a:t>http://cdn.c.photoshelter.com/img-get/I0000WLbgGlMX91Y/s/860/688/wsi-cld034.jpg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14311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6"/>
              </a:rPr>
              <a:t>http://mail.slavyanskaya-tradition.ru/upload/wysiwyg/1a34ae953ba08108a7f31a9bcd10fe1a.jpg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786059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7"/>
              </a:rPr>
              <a:t>http://www.clearskyblog.de/wp-content/uploads/2011/02/solarsystem.jpg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3214686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8"/>
              </a:rPr>
              <a:t>https://fs00.infourok.ru/images/doc/230/65247/2/img5.jpg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357187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9"/>
              </a:rPr>
              <a:t>http://privleki-chudo.ru/wp-content/uploads/2016/02/звездное-небо2.jpg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4000504"/>
            <a:ext cx="75724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10"/>
              </a:rPr>
              <a:t>http://news-video.ru/wp-content/uploads/2017/09/maxresdefault.jpg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11"/>
              </a:rPr>
              <a:t>https://mmozg.net/uploads/images/00/00/03/2014/01/21/0c8e9e.jpg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471488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2"/>
              </a:rPr>
              <a:t>https://www.colourbox.com/preview/3069023-the-constellation-draco-star-in-the-night-sky-vector-illustration.jpg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85918" y="357166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       Виды облаков</a:t>
            </a:r>
            <a:endParaRPr lang="ru-RU" sz="40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28586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Слоистые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5429256" y="1357298"/>
            <a:ext cx="3357584" cy="707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Кучевые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3214678" y="1071546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</p:cNvCxnSpPr>
          <p:nvPr/>
        </p:nvCxnSpPr>
        <p:spPr>
          <a:xfrm rot="16200000" flipH="1">
            <a:off x="4640191" y="711109"/>
            <a:ext cx="36368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964645" y="2321711"/>
            <a:ext cx="257176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928926" y="3714752"/>
            <a:ext cx="3000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  Перистые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0" name="Рисунок 19" descr="http://cdn.c.photoshelter.com/img-get/I0000WLbgGlMX91Y/s/860/688/wsi-cld0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500570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cdn01.ru/files/users/images/31/ea/31eaa6bcc05169fe419a5044088f171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071678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mail.slavyanskaya-tradition.ru/upload/wysiwyg/1a34ae953ba08108a7f31a9bcd10fe1a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071678"/>
            <a:ext cx="285752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Слоистые облака</a:t>
            </a:r>
            <a:endParaRPr lang="ru-RU" sz="4000" b="1" dirty="0">
              <a:latin typeface="+mj-lt"/>
            </a:endParaRPr>
          </a:p>
        </p:txBody>
      </p:sp>
      <p:pic>
        <p:nvPicPr>
          <p:cNvPr id="7" name="Рисунок 6" descr="http://mail.slavyanskaya-tradition.ru/upload/wysiwyg/1a34ae953ba08108a7f31a9bcd10fe1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85860"/>
            <a:ext cx="7286676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Кучевые облака</a:t>
            </a:r>
            <a:endParaRPr lang="ru-RU" sz="4000" b="1" dirty="0">
              <a:latin typeface="+mj-lt"/>
            </a:endParaRPr>
          </a:p>
        </p:txBody>
      </p:sp>
      <p:pic>
        <p:nvPicPr>
          <p:cNvPr id="6" name="Рисунок 5" descr="http://cdn01.ru/files/users/images/31/ea/31eaa6bcc05169fe419a5044088f171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142984"/>
            <a:ext cx="76438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Перистые облака</a:t>
            </a:r>
            <a:endParaRPr lang="ru-RU" sz="4000" b="1" dirty="0">
              <a:latin typeface="+mj-lt"/>
            </a:endParaRPr>
          </a:p>
        </p:txBody>
      </p:sp>
      <p:pic>
        <p:nvPicPr>
          <p:cNvPr id="8" name="Рисунок 7" descr="http://cdn.c.photoshelter.com/img-get/I0000WLbgGlMX91Y/s/860/688/wsi-cld03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214422"/>
            <a:ext cx="728667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70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Солнечная система</a:t>
            </a:r>
            <a:endParaRPr lang="ru-RU" sz="4000" b="1" dirty="0">
              <a:latin typeface="+mj-lt"/>
            </a:endParaRPr>
          </a:p>
        </p:txBody>
      </p:sp>
      <p:pic>
        <p:nvPicPr>
          <p:cNvPr id="7" name="Рисунок 6" descr="http://www.clearskyblog.de/wp-content/uploads/2011/02/solarsyste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fs00.infourok.ru/images/doc/230/65247/2/img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7858179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70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Звёздное небо</a:t>
            </a:r>
            <a:endParaRPr lang="ru-RU" sz="4000" b="1" dirty="0">
              <a:latin typeface="+mj-lt"/>
            </a:endParaRPr>
          </a:p>
        </p:txBody>
      </p:sp>
      <p:pic>
        <p:nvPicPr>
          <p:cNvPr id="8" name="Рисунок 7" descr="http://privleki-chudo.ru/wp-content/uploads/2016/02/%D0%B7%D0%B2%D0%B5%D0%B7%D0%B4%D0%BD%D0%BE%D0%B5-%D0%BD%D0%B5%D0%B1%D0%BE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757242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08/127752/img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Созвездие Большой Медведицы </a:t>
            </a:r>
            <a:endParaRPr lang="ru-RU" sz="4000" b="1" dirty="0">
              <a:latin typeface="+mj-lt"/>
            </a:endParaRPr>
          </a:p>
        </p:txBody>
      </p:sp>
      <p:pic>
        <p:nvPicPr>
          <p:cNvPr id="7" name="Рисунок 6" descr="http://news-video.ru/wp-content/uploads/2017/09/maxresdefaul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735811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77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14</cp:revision>
  <dcterms:created xsi:type="dcterms:W3CDTF">2017-09-22T12:16:08Z</dcterms:created>
  <dcterms:modified xsi:type="dcterms:W3CDTF">2017-09-22T16:37:35Z</dcterms:modified>
</cp:coreProperties>
</file>