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66" r:id="rId4"/>
    <p:sldId id="267" r:id="rId5"/>
    <p:sldId id="265" r:id="rId6"/>
    <p:sldId id="263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4714884"/>
            <a:ext cx="4572000" cy="21431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ВЫПОЛНИЛ: ученик 6А класса школы №124 ДМИТРИЕВ </a:t>
            </a:r>
            <a:r>
              <a:rPr lang="ru-RU" dirty="0" smtClean="0"/>
              <a:t>НИКИТА</a:t>
            </a:r>
          </a:p>
          <a:p>
            <a:pPr>
              <a:buNone/>
            </a:pPr>
            <a:r>
              <a:rPr lang="ru-RU" dirty="0" smtClean="0"/>
              <a:t>Руководитель: Халирахманова Г.Ф.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224" y="2996952"/>
            <a:ext cx="8229600" cy="1224137"/>
          </a:xfrm>
        </p:spPr>
        <p:txBody>
          <a:bodyPr/>
          <a:lstStyle/>
          <a:p>
            <a:pPr algn="ctr"/>
            <a:r>
              <a:rPr lang="ru-RU" dirty="0" smtClean="0"/>
              <a:t>АРХИТЕКТОР</a:t>
            </a:r>
            <a:endParaRPr lang="ru-RU" dirty="0"/>
          </a:p>
        </p:txBody>
      </p:sp>
      <p:pic>
        <p:nvPicPr>
          <p:cNvPr id="8194" name="Picture 2" descr="D:\Downloads\Без названия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2656"/>
            <a:ext cx="5704179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56818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19752" y="909214"/>
            <a:ext cx="5688632" cy="1440160"/>
          </a:xfrm>
        </p:spPr>
        <p:txBody>
          <a:bodyPr/>
          <a:lstStyle/>
          <a:p>
            <a:pPr algn="ctr"/>
            <a:r>
              <a:rPr lang="ru-RU" b="1" u="sng" dirty="0" smtClean="0"/>
              <a:t>АРХИТЕКТОР</a:t>
            </a:r>
            <a:endParaRPr lang="ru-RU" b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284984"/>
            <a:ext cx="8280920" cy="2952328"/>
          </a:xfrm>
        </p:spPr>
        <p:txBody>
          <a:bodyPr>
            <a:normAutofit lnSpcReduction="10000"/>
          </a:bodyPr>
          <a:lstStyle/>
          <a:p>
            <a:pPr algn="just" fontAlgn="base"/>
            <a:r>
              <a:rPr lang="ru-RU" b="1" i="1" dirty="0">
                <a:latin typeface="Times"/>
              </a:rPr>
              <a:t>Архитектор </a:t>
            </a:r>
            <a:r>
              <a:rPr lang="ru-RU" dirty="0">
                <a:latin typeface="Times"/>
              </a:rPr>
              <a:t>— специалист, занимающийся архитектурным проектированием, разработкой планов задний, фасадов и внутренних пространств. Часто в обязанности специалиста входит расчет конструкций здания.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latin typeface="Times"/>
              </a:rPr>
              <a:t>Основная задача архитектора — поиск решений, оптимально сочетающих безопасность постройки, рациональное использование площади и особенности оригинальной дизайнерской идеи. </a:t>
            </a:r>
            <a:endParaRPr lang="ru-RU" dirty="0">
              <a:latin typeface="Trebuchet MS"/>
            </a:endParaRPr>
          </a:p>
          <a:p>
            <a:pPr algn="just" fontAlgn="base"/>
            <a:r>
              <a:rPr lang="ru-RU" dirty="0" smtClean="0">
                <a:latin typeface="Times"/>
              </a:rPr>
              <a:t>.</a:t>
            </a:r>
            <a:endParaRPr lang="ru-RU" dirty="0">
              <a:latin typeface="Trebuchet MS"/>
            </a:endParaRPr>
          </a:p>
          <a:p>
            <a:endParaRPr lang="ru-RU" dirty="0"/>
          </a:p>
        </p:txBody>
      </p:sp>
      <p:pic>
        <p:nvPicPr>
          <p:cNvPr id="1026" name="Picture 2" descr="C:\Users\user\Desktop\10249_33104601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118892" cy="3025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3150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60649"/>
            <a:ext cx="8280920" cy="5328591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ru-RU" sz="2400" b="1" dirty="0">
                <a:solidFill>
                  <a:srgbClr val="FFFF00"/>
                </a:solidFill>
              </a:rPr>
              <a:t>Плюсы и минусы в профессии архитектор</a:t>
            </a:r>
          </a:p>
          <a:p>
            <a:pPr marL="18288" indent="0" algn="ctr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+</a:t>
            </a:r>
            <a:endParaRPr lang="ru-RU" sz="2400" b="1" dirty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 Архитектура и другие технические направления, характеризуется делением на узкие специализации. Это позволяет целенаправленно повышать свои знания и умения.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 Высококлассные профильные сотрудники ценятся на рынке труда и имеют достойный уровень оплаты, который возрастает с ростом опыта и должности.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 В связи с ростом урбанизации населения, актуальность профессии растет.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Проще говоря став архитектором, вы обеспечите себе доход и работу. А имея опыт, уже не вы, а работа будет искать вас.</a:t>
            </a:r>
          </a:p>
        </p:txBody>
      </p:sp>
    </p:spTree>
    <p:extLst>
      <p:ext uri="{BB962C8B-B14F-4D97-AF65-F5344CB8AC3E}">
        <p14:creationId xmlns:p14="http://schemas.microsoft.com/office/powerpoint/2010/main" xmlns="" val="2633080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60648"/>
            <a:ext cx="8496944" cy="6336703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ru-RU" sz="2400" b="1" dirty="0">
                <a:solidFill>
                  <a:srgbClr val="FFFF00"/>
                </a:solidFill>
              </a:rPr>
              <a:t>Минусы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/>
              <a:t> </a:t>
            </a:r>
            <a:r>
              <a:rPr lang="ru-RU" sz="2400" dirty="0"/>
              <a:t>Желательно четко осознать – это сугубо техническая специальность, которая требует огромного объема знаний физики, математики, информатики и других.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 Большой спектр ответственности за проекты несет их разработчик.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 Это могут быть авральные объемы работ, над которыми нужно трудится.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Ну и конечно, ознакомьтесь с жизнеописаниями таких людей как </a:t>
            </a:r>
            <a:r>
              <a:rPr lang="ru-RU" sz="2400" dirty="0" err="1"/>
              <a:t>Ренцо</a:t>
            </a:r>
            <a:r>
              <a:rPr lang="ru-RU" sz="2400" dirty="0"/>
              <a:t> Пьяно, Оскар Нимейер, </a:t>
            </a:r>
            <a:r>
              <a:rPr lang="ru-RU" sz="2400" dirty="0" err="1"/>
              <a:t>Норман</a:t>
            </a:r>
            <a:r>
              <a:rPr lang="ru-RU" sz="2400" dirty="0"/>
              <a:t> </a:t>
            </a:r>
            <a:r>
              <a:rPr lang="ru-RU" sz="2400" dirty="0" err="1"/>
              <a:t>Фостер</a:t>
            </a:r>
            <a:r>
              <a:rPr lang="ru-RU" sz="2400" dirty="0"/>
              <a:t>, </a:t>
            </a:r>
            <a:r>
              <a:rPr lang="ru-RU" sz="2400" dirty="0" err="1"/>
              <a:t>РэмКолхас</a:t>
            </a:r>
            <a:r>
              <a:rPr lang="ru-RU" sz="2400" dirty="0"/>
              <a:t> – их творения и опыт незаменимы для желающих освоить архитектору.</a:t>
            </a:r>
          </a:p>
        </p:txBody>
      </p:sp>
    </p:spTree>
    <p:extLst>
      <p:ext uri="{BB962C8B-B14F-4D97-AF65-F5344CB8AC3E}">
        <p14:creationId xmlns:p14="http://schemas.microsoft.com/office/powerpoint/2010/main" xmlns="" val="800715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332656"/>
            <a:ext cx="8631088" cy="6127575"/>
          </a:xfrm>
        </p:spPr>
        <p:txBody>
          <a:bodyPr>
            <a:normAutofit fontScale="85000" lnSpcReduction="20000"/>
          </a:bodyPr>
          <a:lstStyle/>
          <a:p>
            <a:pPr algn="ctr">
              <a:buFont typeface="Wingdings" panose="05000000000000000000" pitchFamily="2" charset="2"/>
              <a:buChar char="§"/>
            </a:pPr>
            <a:r>
              <a:rPr lang="ru-RU" sz="2400" b="1" dirty="0"/>
              <a:t>Профессия архитектор: вузы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Российский университет дружбы народов (РУДН);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Московский архитектурный институт (МАРХИ);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Государственный университет по землеустройству (ГУЗ);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Российская академия живописи, ваяния и зодчества (</a:t>
            </a:r>
            <a:r>
              <a:rPr lang="ru-RU" dirty="0" err="1"/>
              <a:t>РАЖВиЗ</a:t>
            </a:r>
            <a:r>
              <a:rPr lang="ru-RU" dirty="0"/>
              <a:t>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Московский государственный академический художественный институт им. </a:t>
            </a:r>
            <a:r>
              <a:rPr lang="ru-RU" dirty="0" err="1"/>
              <a:t>В.И.Сурикова</a:t>
            </a:r>
            <a:r>
              <a:rPr lang="ru-RU" dirty="0"/>
              <a:t> (МГАХИ);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Санкт-Петербургский государственный архитектурно-строительный университет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Волгоградский государственный архитектурно-строительный университет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Казанский государственный архитектурно-строительный университет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Нижегородский государственный архитектурно-строительный университет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Пензенский государственный университет архитектуры и строительства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Самарский государственный архитектурно-строительный университет.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Воронежский государственный архитектурно-строительный университет,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Ивановский государственный архитектурно-строительный университет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Уральская государственная архитектурно-художественная академия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Новосибирская государственная архитектурно-художественная академия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Новосибирский государственный архитектурно-строительный университет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Томский государственный архитектурно-строительный университет и другие.</a:t>
            </a:r>
          </a:p>
        </p:txBody>
      </p:sp>
    </p:spTree>
    <p:extLst>
      <p:ext uri="{BB962C8B-B14F-4D97-AF65-F5344CB8AC3E}">
        <p14:creationId xmlns:p14="http://schemas.microsoft.com/office/powerpoint/2010/main" xmlns="" val="1453111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16832"/>
            <a:ext cx="9133656" cy="49255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8748465" cy="19168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8" name="Picture 4" descr="D:\Downloads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4430"/>
            <a:ext cx="9194145" cy="689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5347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72815"/>
            <a:ext cx="8676456" cy="4781128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18288" indent="0" algn="just">
              <a:buNone/>
            </a:pPr>
            <a:r>
              <a:rPr lang="ru-RU" b="1" dirty="0">
                <a:solidFill>
                  <a:srgbClr val="FFFF00"/>
                </a:solidFill>
                <a:latin typeface="PT Sans"/>
              </a:rPr>
              <a:t>Профессии строителя, архитектора, дорожника были и будут востребованы всегда. А это значит, что у наших выпускников будет интересная и достойно оплачиваемая работа. С завершением строек Универсиады продолжится строительство метро, спортивных объектов, транспортных развязок, спортивных объектов к футбольному чемпионату 2018 года, продолжится жилищное и промышленное строительство – наша Казань и республика очень динамично развиваются 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5122" name="Picture 2" descr="D:\Downloads\1437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64253" y="8352"/>
            <a:ext cx="3989619" cy="2052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796136" cy="170080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ВОСТРЕБОВАННОСТЬ В ТАТАРСТАНЕ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561915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72817"/>
            <a:ext cx="9144000" cy="5085184"/>
          </a:xfrm>
          <a:solidFill>
            <a:schemeClr val="bg2"/>
          </a:solidFill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ahoma"/>
              </a:rPr>
              <a:t> Нелегко определиться с будущей профессией. На протяжении моего последнего учебного года я часто менял свое мнение. Я всегда мечтал делать нечто полезное для людей.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b="1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ahoma"/>
              </a:rPr>
              <a:t>   Теперь я знаю, что хочу стать архитектором. Вот почему я буду поступать в технический университет. Можете представить, как это прекрасно - быть архитектором, строить дома, школы, заводы, города и мосты?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b="1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ahoma"/>
              </a:rPr>
              <a:t>   Эта профессия требует знаний по архитектуре и общих производственных дисциплин. Вот почему я интересовался такими предметами, как математика, геометрия и рисования.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b="1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ahoma"/>
              </a:rPr>
              <a:t>   Для меня архитектура - это настоящее искусство. Она играет важную роль в формировании наших эмоций, желаний, чувств; влияет на наши взгляды, мировоззрение и настроение. Она обогащает наш внутренний мир.</a:t>
            </a:r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b="1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ahoma"/>
              </a:rPr>
              <a:t>   Очень трудно создать определенный проект так, чтобы в центре внимания было самое важное и самое существенное из задуманного. Но учась и самосовершенствованию ежедневно, я достигну успеха в профессии архитектора.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00254"/>
            <a:ext cx="4644008" cy="743236"/>
          </a:xfr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ru-RU" dirty="0" smtClean="0"/>
              <a:t>Моё мнение</a:t>
            </a:r>
            <a:endParaRPr lang="ru-RU" dirty="0"/>
          </a:p>
        </p:txBody>
      </p:sp>
      <p:pic>
        <p:nvPicPr>
          <p:cNvPr id="7170" name="Picture 2" descr="D:\Downloads\Без названия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7633" y="-29070"/>
            <a:ext cx="3228863" cy="20225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08393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104</TotalTime>
  <Words>345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Базовая</vt:lpstr>
      <vt:lpstr>АРХИТЕКТОР</vt:lpstr>
      <vt:lpstr>АРХИТЕКТОР</vt:lpstr>
      <vt:lpstr>Слайд 3</vt:lpstr>
      <vt:lpstr>Слайд 4</vt:lpstr>
      <vt:lpstr>Слайд 5</vt:lpstr>
      <vt:lpstr>Слайд 6</vt:lpstr>
      <vt:lpstr>ВОСТРЕБОВАННОСТЬ В ТАТАРСТАНЕ</vt:lpstr>
      <vt:lpstr>Моё мнение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АРХИТЕКТОР</dc:title>
  <cp:lastModifiedBy>ОСОШ 24 админ</cp:lastModifiedBy>
  <cp:revision>12</cp:revision>
  <dcterms:modified xsi:type="dcterms:W3CDTF">2017-09-22T07:06:01Z</dcterms:modified>
</cp:coreProperties>
</file>