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9C7389-BE35-4A7A-A63E-98B8F60A0583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121340C4-122B-4210-BA61-9BCA2C036DB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Выявить интенсивность использования соц. сетей</a:t>
          </a:r>
          <a:endParaRPr lang="ru-RU" sz="24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54755C1-E500-4BD8-9D19-FA25E1977E76}" type="parTrans" cxnId="{0F725893-57D6-45CE-B22E-8F313AF2F1E1}">
      <dgm:prSet/>
      <dgm:spPr/>
      <dgm:t>
        <a:bodyPr/>
        <a:lstStyle/>
        <a:p>
          <a:endParaRPr lang="ru-RU"/>
        </a:p>
      </dgm:t>
    </dgm:pt>
    <dgm:pt modelId="{70EEA660-5D1F-4BA7-BC6B-E308294CFC6C}" type="sibTrans" cxnId="{0F725893-57D6-45CE-B22E-8F313AF2F1E1}">
      <dgm:prSet/>
      <dgm:spPr/>
      <dgm:t>
        <a:bodyPr/>
        <a:lstStyle/>
        <a:p>
          <a:endParaRPr lang="ru-RU"/>
        </a:p>
      </dgm:t>
    </dgm:pt>
    <dgm:pt modelId="{0F3E6EB9-D980-475F-AFD7-ABDE55F4E09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Изучить преимущества и недостатки общения в сети</a:t>
          </a:r>
          <a:endParaRPr lang="ru-RU" sz="24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B09D6653-FDC0-41C4-AD65-4080C22DCE28}" type="parTrans" cxnId="{1BE509AB-9CC7-4412-B9D6-160995248973}">
      <dgm:prSet/>
      <dgm:spPr/>
      <dgm:t>
        <a:bodyPr/>
        <a:lstStyle/>
        <a:p>
          <a:endParaRPr lang="ru-RU"/>
        </a:p>
      </dgm:t>
    </dgm:pt>
    <dgm:pt modelId="{1FE8B3F0-8BA3-464A-BA0C-1E8B72E6F9A2}" type="sibTrans" cxnId="{1BE509AB-9CC7-4412-B9D6-160995248973}">
      <dgm:prSet/>
      <dgm:spPr/>
      <dgm:t>
        <a:bodyPr/>
        <a:lstStyle/>
        <a:p>
          <a:endParaRPr lang="ru-RU"/>
        </a:p>
      </dgm:t>
    </dgm:pt>
    <dgm:pt modelId="{2CDC451C-40C5-4876-A93C-C557FAA550F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Изучить причины использования соц. сетей</a:t>
          </a:r>
          <a:endParaRPr lang="ru-RU" sz="24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1276F5E-DF0E-4DEF-9711-3DFC159E4E19}" type="parTrans" cxnId="{95D1C98C-5ABC-4AD1-9024-EC359AD28E90}">
      <dgm:prSet/>
      <dgm:spPr/>
      <dgm:t>
        <a:bodyPr/>
        <a:lstStyle/>
        <a:p>
          <a:endParaRPr lang="ru-RU"/>
        </a:p>
      </dgm:t>
    </dgm:pt>
    <dgm:pt modelId="{4D3E39A5-EEE1-486E-8026-B329E2F20B8C}" type="sibTrans" cxnId="{95D1C98C-5ABC-4AD1-9024-EC359AD28E90}">
      <dgm:prSet/>
      <dgm:spPr/>
      <dgm:t>
        <a:bodyPr/>
        <a:lstStyle/>
        <a:p>
          <a:endParaRPr lang="ru-RU"/>
        </a:p>
      </dgm:t>
    </dgm:pt>
    <dgm:pt modelId="{2214D288-CF57-435A-B873-97BAED9E970A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Определить влияние соц. сетей на социализацию молодежи</a:t>
          </a:r>
        </a:p>
      </dgm:t>
    </dgm:pt>
    <dgm:pt modelId="{22406083-0072-4319-9851-05A80B24E409}" type="parTrans" cxnId="{32031514-713F-4FB5-B638-768F79FA1087}">
      <dgm:prSet/>
      <dgm:spPr/>
    </dgm:pt>
    <dgm:pt modelId="{38A4E827-8B34-4040-8542-0C32EB9D1815}" type="sibTrans" cxnId="{32031514-713F-4FB5-B638-768F79FA1087}">
      <dgm:prSet/>
      <dgm:spPr/>
    </dgm:pt>
    <dgm:pt modelId="{1A55B2E4-D086-4EBB-A217-ADC75C2C78C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Определить, существует ли зависимость от соц. сетей</a:t>
          </a:r>
        </a:p>
      </dgm:t>
    </dgm:pt>
    <dgm:pt modelId="{58C177EA-AB17-4F64-92FA-26113603B2A7}" type="parTrans" cxnId="{3DE66659-C4D2-4EC6-9616-F9C84FAD25EF}">
      <dgm:prSet/>
      <dgm:spPr/>
    </dgm:pt>
    <dgm:pt modelId="{4E3D2952-58FE-4EE8-B89E-439AA2D0D7BD}" type="sibTrans" cxnId="{3DE66659-C4D2-4EC6-9616-F9C84FAD25EF}">
      <dgm:prSet/>
      <dgm:spPr/>
    </dgm:pt>
    <dgm:pt modelId="{F73B3C87-482B-41F8-924A-FAC573F4A084}" type="pres">
      <dgm:prSet presAssocID="{719C7389-BE35-4A7A-A63E-98B8F60A058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2BAA3C-1A7F-4BE8-9CC9-D1AD627041C4}" type="pres">
      <dgm:prSet presAssocID="{121340C4-122B-4210-BA61-9BCA2C036DB4}" presName="parentLin" presStyleCnt="0"/>
      <dgm:spPr/>
    </dgm:pt>
    <dgm:pt modelId="{129C7E4D-D2A8-41F4-AAFF-AC01F5204B9F}" type="pres">
      <dgm:prSet presAssocID="{121340C4-122B-4210-BA61-9BCA2C036DB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5E11AEA-7C80-4D44-AC33-82B4BCC29A51}" type="pres">
      <dgm:prSet presAssocID="{121340C4-122B-4210-BA61-9BCA2C036DB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AB3A4D-2A60-47B6-ADE2-9ADD1E4BE248}" type="pres">
      <dgm:prSet presAssocID="{121340C4-122B-4210-BA61-9BCA2C036DB4}" presName="negativeSpace" presStyleCnt="0"/>
      <dgm:spPr/>
    </dgm:pt>
    <dgm:pt modelId="{A822AF64-3C47-4FF2-AE2F-5D42467E5E6E}" type="pres">
      <dgm:prSet presAssocID="{121340C4-122B-4210-BA61-9BCA2C036DB4}" presName="childText" presStyleLbl="conFgAcc1" presStyleIdx="0" presStyleCnt="5">
        <dgm:presLayoutVars>
          <dgm:bulletEnabled val="1"/>
        </dgm:presLayoutVars>
      </dgm:prSet>
      <dgm:spPr/>
    </dgm:pt>
    <dgm:pt modelId="{88940F6B-026A-4357-B835-52B5B2FBA124}" type="pres">
      <dgm:prSet presAssocID="{70EEA660-5D1F-4BA7-BC6B-E308294CFC6C}" presName="spaceBetweenRectangles" presStyleCnt="0"/>
      <dgm:spPr/>
    </dgm:pt>
    <dgm:pt modelId="{EC25DFFD-5D50-4591-BC43-8EA6296F4F05}" type="pres">
      <dgm:prSet presAssocID="{0F3E6EB9-D980-475F-AFD7-ABDE55F4E094}" presName="parentLin" presStyleCnt="0"/>
      <dgm:spPr/>
    </dgm:pt>
    <dgm:pt modelId="{6E114855-B7DC-4B38-A8B9-DCF99039A834}" type="pres">
      <dgm:prSet presAssocID="{0F3E6EB9-D980-475F-AFD7-ABDE55F4E09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67034C90-B8D7-4486-B29B-DE136B7FD4A4}" type="pres">
      <dgm:prSet presAssocID="{0F3E6EB9-D980-475F-AFD7-ABDE55F4E09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34BA9F-25D1-4B59-8D1F-A38A53E31541}" type="pres">
      <dgm:prSet presAssocID="{0F3E6EB9-D980-475F-AFD7-ABDE55F4E094}" presName="negativeSpace" presStyleCnt="0"/>
      <dgm:spPr/>
    </dgm:pt>
    <dgm:pt modelId="{1E47A473-8969-4242-908B-026626A8C4CB}" type="pres">
      <dgm:prSet presAssocID="{0F3E6EB9-D980-475F-AFD7-ABDE55F4E094}" presName="childText" presStyleLbl="conFgAcc1" presStyleIdx="1" presStyleCnt="5">
        <dgm:presLayoutVars>
          <dgm:bulletEnabled val="1"/>
        </dgm:presLayoutVars>
      </dgm:prSet>
      <dgm:spPr/>
    </dgm:pt>
    <dgm:pt modelId="{6702D992-4E28-401D-B9A9-292F09C80269}" type="pres">
      <dgm:prSet presAssocID="{1FE8B3F0-8BA3-464A-BA0C-1E8B72E6F9A2}" presName="spaceBetweenRectangles" presStyleCnt="0"/>
      <dgm:spPr/>
    </dgm:pt>
    <dgm:pt modelId="{39F580BC-7652-427B-A022-EE8FD4845CC1}" type="pres">
      <dgm:prSet presAssocID="{2CDC451C-40C5-4876-A93C-C557FAA550F5}" presName="parentLin" presStyleCnt="0"/>
      <dgm:spPr/>
    </dgm:pt>
    <dgm:pt modelId="{B1FB9D35-DC2B-4B9A-A6FE-DB6D697CD523}" type="pres">
      <dgm:prSet presAssocID="{2CDC451C-40C5-4876-A93C-C557FAA550F5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B09B7825-3E7E-4273-A3E7-1CC5FCE76E20}" type="pres">
      <dgm:prSet presAssocID="{2CDC451C-40C5-4876-A93C-C557FAA550F5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6AFFB-C6ED-4D07-9143-48A7FD156798}" type="pres">
      <dgm:prSet presAssocID="{2CDC451C-40C5-4876-A93C-C557FAA550F5}" presName="negativeSpace" presStyleCnt="0"/>
      <dgm:spPr/>
    </dgm:pt>
    <dgm:pt modelId="{958B5D6A-A9B7-4218-9410-ED24CC1AE3D7}" type="pres">
      <dgm:prSet presAssocID="{2CDC451C-40C5-4876-A93C-C557FAA550F5}" presName="childText" presStyleLbl="conFgAcc1" presStyleIdx="2" presStyleCnt="5">
        <dgm:presLayoutVars>
          <dgm:bulletEnabled val="1"/>
        </dgm:presLayoutVars>
      </dgm:prSet>
      <dgm:spPr/>
    </dgm:pt>
    <dgm:pt modelId="{D04074D1-600C-4C67-BE34-C42C445E5A5E}" type="pres">
      <dgm:prSet presAssocID="{4D3E39A5-EEE1-486E-8026-B329E2F20B8C}" presName="spaceBetweenRectangles" presStyleCnt="0"/>
      <dgm:spPr/>
    </dgm:pt>
    <dgm:pt modelId="{04C425F7-EEE6-44B2-97B7-F05799514BCF}" type="pres">
      <dgm:prSet presAssocID="{2214D288-CF57-435A-B873-97BAED9E970A}" presName="parentLin" presStyleCnt="0"/>
      <dgm:spPr/>
    </dgm:pt>
    <dgm:pt modelId="{26ECD1B3-C6F5-4359-B84D-7BED646D25CB}" type="pres">
      <dgm:prSet presAssocID="{2214D288-CF57-435A-B873-97BAED9E970A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8426E40B-F631-4A52-97EC-349D6AF5098A}" type="pres">
      <dgm:prSet presAssocID="{2214D288-CF57-435A-B873-97BAED9E970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8265AF-F781-4699-A2CE-207ABA0E9FA3}" type="pres">
      <dgm:prSet presAssocID="{2214D288-CF57-435A-B873-97BAED9E970A}" presName="negativeSpace" presStyleCnt="0"/>
      <dgm:spPr/>
    </dgm:pt>
    <dgm:pt modelId="{700B108F-D298-4A9F-B233-08A1FC1C9BE8}" type="pres">
      <dgm:prSet presAssocID="{2214D288-CF57-435A-B873-97BAED9E970A}" presName="childText" presStyleLbl="conFgAcc1" presStyleIdx="3" presStyleCnt="5">
        <dgm:presLayoutVars>
          <dgm:bulletEnabled val="1"/>
        </dgm:presLayoutVars>
      </dgm:prSet>
      <dgm:spPr/>
    </dgm:pt>
    <dgm:pt modelId="{8EBE923E-59CD-41AE-A4B2-F11A97E74B4A}" type="pres">
      <dgm:prSet presAssocID="{38A4E827-8B34-4040-8542-0C32EB9D1815}" presName="spaceBetweenRectangles" presStyleCnt="0"/>
      <dgm:spPr/>
    </dgm:pt>
    <dgm:pt modelId="{AAFF621E-D469-464E-B0AC-F12FA1C552FA}" type="pres">
      <dgm:prSet presAssocID="{1A55B2E4-D086-4EBB-A217-ADC75C2C78C3}" presName="parentLin" presStyleCnt="0"/>
      <dgm:spPr/>
    </dgm:pt>
    <dgm:pt modelId="{12C5EB5E-A588-4B25-80BA-CBAC195E5EE7}" type="pres">
      <dgm:prSet presAssocID="{1A55B2E4-D086-4EBB-A217-ADC75C2C78C3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B019F101-BA7E-4E8E-B5A6-0BD073FD2E77}" type="pres">
      <dgm:prSet presAssocID="{1A55B2E4-D086-4EBB-A217-ADC75C2C78C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6A754B-5D02-427B-A60F-70249CDBD3F7}" type="pres">
      <dgm:prSet presAssocID="{1A55B2E4-D086-4EBB-A217-ADC75C2C78C3}" presName="negativeSpace" presStyleCnt="0"/>
      <dgm:spPr/>
    </dgm:pt>
    <dgm:pt modelId="{A1983851-8ABC-4A6A-906F-8F7B034A7F7E}" type="pres">
      <dgm:prSet presAssocID="{1A55B2E4-D086-4EBB-A217-ADC75C2C78C3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EA25D91-DF4D-46AC-8BAC-7DE0FD99EA88}" type="presOf" srcId="{121340C4-122B-4210-BA61-9BCA2C036DB4}" destId="{B5E11AEA-7C80-4D44-AC33-82B4BCC29A51}" srcOrd="1" destOrd="0" presId="urn:microsoft.com/office/officeart/2005/8/layout/list1"/>
    <dgm:cxn modelId="{23DF3C06-D368-4B66-85E8-E868F7E096E8}" type="presOf" srcId="{2CDC451C-40C5-4876-A93C-C557FAA550F5}" destId="{B1FB9D35-DC2B-4B9A-A6FE-DB6D697CD523}" srcOrd="0" destOrd="0" presId="urn:microsoft.com/office/officeart/2005/8/layout/list1"/>
    <dgm:cxn modelId="{0F725893-57D6-45CE-B22E-8F313AF2F1E1}" srcId="{719C7389-BE35-4A7A-A63E-98B8F60A0583}" destId="{121340C4-122B-4210-BA61-9BCA2C036DB4}" srcOrd="0" destOrd="0" parTransId="{454755C1-E500-4BD8-9D19-FA25E1977E76}" sibTransId="{70EEA660-5D1F-4BA7-BC6B-E308294CFC6C}"/>
    <dgm:cxn modelId="{780CCFC9-1172-4895-B129-9F8332976FE3}" type="presOf" srcId="{2CDC451C-40C5-4876-A93C-C557FAA550F5}" destId="{B09B7825-3E7E-4273-A3E7-1CC5FCE76E20}" srcOrd="1" destOrd="0" presId="urn:microsoft.com/office/officeart/2005/8/layout/list1"/>
    <dgm:cxn modelId="{BA18B876-3DBB-410F-A835-10BA93EFBCB6}" type="presOf" srcId="{1A55B2E4-D086-4EBB-A217-ADC75C2C78C3}" destId="{12C5EB5E-A588-4B25-80BA-CBAC195E5EE7}" srcOrd="0" destOrd="0" presId="urn:microsoft.com/office/officeart/2005/8/layout/list1"/>
    <dgm:cxn modelId="{32031514-713F-4FB5-B638-768F79FA1087}" srcId="{719C7389-BE35-4A7A-A63E-98B8F60A0583}" destId="{2214D288-CF57-435A-B873-97BAED9E970A}" srcOrd="3" destOrd="0" parTransId="{22406083-0072-4319-9851-05A80B24E409}" sibTransId="{38A4E827-8B34-4040-8542-0C32EB9D1815}"/>
    <dgm:cxn modelId="{1BE509AB-9CC7-4412-B9D6-160995248973}" srcId="{719C7389-BE35-4A7A-A63E-98B8F60A0583}" destId="{0F3E6EB9-D980-475F-AFD7-ABDE55F4E094}" srcOrd="1" destOrd="0" parTransId="{B09D6653-FDC0-41C4-AD65-4080C22DCE28}" sibTransId="{1FE8B3F0-8BA3-464A-BA0C-1E8B72E6F9A2}"/>
    <dgm:cxn modelId="{AEF2B799-9AEC-4A02-A45A-999549B55A0F}" type="presOf" srcId="{2214D288-CF57-435A-B873-97BAED9E970A}" destId="{8426E40B-F631-4A52-97EC-349D6AF5098A}" srcOrd="1" destOrd="0" presId="urn:microsoft.com/office/officeart/2005/8/layout/list1"/>
    <dgm:cxn modelId="{CC0327EC-39C1-4E8F-BDBE-E29C0BA89E96}" type="presOf" srcId="{0F3E6EB9-D980-475F-AFD7-ABDE55F4E094}" destId="{6E114855-B7DC-4B38-A8B9-DCF99039A834}" srcOrd="0" destOrd="0" presId="urn:microsoft.com/office/officeart/2005/8/layout/list1"/>
    <dgm:cxn modelId="{3DE66659-C4D2-4EC6-9616-F9C84FAD25EF}" srcId="{719C7389-BE35-4A7A-A63E-98B8F60A0583}" destId="{1A55B2E4-D086-4EBB-A217-ADC75C2C78C3}" srcOrd="4" destOrd="0" parTransId="{58C177EA-AB17-4F64-92FA-26113603B2A7}" sibTransId="{4E3D2952-58FE-4EE8-B89E-439AA2D0D7BD}"/>
    <dgm:cxn modelId="{A6781557-473B-4557-98A8-95C08BF07F4D}" type="presOf" srcId="{121340C4-122B-4210-BA61-9BCA2C036DB4}" destId="{129C7E4D-D2A8-41F4-AAFF-AC01F5204B9F}" srcOrd="0" destOrd="0" presId="urn:microsoft.com/office/officeart/2005/8/layout/list1"/>
    <dgm:cxn modelId="{BAC2E37F-040D-4E8F-A9BF-6BF99666D73D}" type="presOf" srcId="{2214D288-CF57-435A-B873-97BAED9E970A}" destId="{26ECD1B3-C6F5-4359-B84D-7BED646D25CB}" srcOrd="0" destOrd="0" presId="urn:microsoft.com/office/officeart/2005/8/layout/list1"/>
    <dgm:cxn modelId="{893E0891-5E0E-4E96-969B-9DEFCE4699C7}" type="presOf" srcId="{719C7389-BE35-4A7A-A63E-98B8F60A0583}" destId="{F73B3C87-482B-41F8-924A-FAC573F4A084}" srcOrd="0" destOrd="0" presId="urn:microsoft.com/office/officeart/2005/8/layout/list1"/>
    <dgm:cxn modelId="{95D1C98C-5ABC-4AD1-9024-EC359AD28E90}" srcId="{719C7389-BE35-4A7A-A63E-98B8F60A0583}" destId="{2CDC451C-40C5-4876-A93C-C557FAA550F5}" srcOrd="2" destOrd="0" parTransId="{41276F5E-DF0E-4DEF-9711-3DFC159E4E19}" sibTransId="{4D3E39A5-EEE1-486E-8026-B329E2F20B8C}"/>
    <dgm:cxn modelId="{7D08035B-73C4-47E6-A858-1C4B8C872841}" type="presOf" srcId="{0F3E6EB9-D980-475F-AFD7-ABDE55F4E094}" destId="{67034C90-B8D7-4486-B29B-DE136B7FD4A4}" srcOrd="1" destOrd="0" presId="urn:microsoft.com/office/officeart/2005/8/layout/list1"/>
    <dgm:cxn modelId="{007C6416-7097-4E4C-825F-D1D6DB92A841}" type="presOf" srcId="{1A55B2E4-D086-4EBB-A217-ADC75C2C78C3}" destId="{B019F101-BA7E-4E8E-B5A6-0BD073FD2E77}" srcOrd="1" destOrd="0" presId="urn:microsoft.com/office/officeart/2005/8/layout/list1"/>
    <dgm:cxn modelId="{BE5CFFB6-57E3-4F3E-8493-14C7247DC454}" type="presParOf" srcId="{F73B3C87-482B-41F8-924A-FAC573F4A084}" destId="{522BAA3C-1A7F-4BE8-9CC9-D1AD627041C4}" srcOrd="0" destOrd="0" presId="urn:microsoft.com/office/officeart/2005/8/layout/list1"/>
    <dgm:cxn modelId="{1AD4D75C-2C04-429C-9EBD-86055C718706}" type="presParOf" srcId="{522BAA3C-1A7F-4BE8-9CC9-D1AD627041C4}" destId="{129C7E4D-D2A8-41F4-AAFF-AC01F5204B9F}" srcOrd="0" destOrd="0" presId="urn:microsoft.com/office/officeart/2005/8/layout/list1"/>
    <dgm:cxn modelId="{25CF5EAA-064C-40C6-A75E-4554622E0097}" type="presParOf" srcId="{522BAA3C-1A7F-4BE8-9CC9-D1AD627041C4}" destId="{B5E11AEA-7C80-4D44-AC33-82B4BCC29A51}" srcOrd="1" destOrd="0" presId="urn:microsoft.com/office/officeart/2005/8/layout/list1"/>
    <dgm:cxn modelId="{F7ED58B7-665A-4AC2-9FFD-D10A8777D968}" type="presParOf" srcId="{F73B3C87-482B-41F8-924A-FAC573F4A084}" destId="{8BAB3A4D-2A60-47B6-ADE2-9ADD1E4BE248}" srcOrd="1" destOrd="0" presId="urn:microsoft.com/office/officeart/2005/8/layout/list1"/>
    <dgm:cxn modelId="{A346B151-6279-4B24-8118-B9608D675DAF}" type="presParOf" srcId="{F73B3C87-482B-41F8-924A-FAC573F4A084}" destId="{A822AF64-3C47-4FF2-AE2F-5D42467E5E6E}" srcOrd="2" destOrd="0" presId="urn:microsoft.com/office/officeart/2005/8/layout/list1"/>
    <dgm:cxn modelId="{653A5A80-7CFA-48D3-B5C1-2E728ED0EFD7}" type="presParOf" srcId="{F73B3C87-482B-41F8-924A-FAC573F4A084}" destId="{88940F6B-026A-4357-B835-52B5B2FBA124}" srcOrd="3" destOrd="0" presId="urn:microsoft.com/office/officeart/2005/8/layout/list1"/>
    <dgm:cxn modelId="{AF259052-B081-4DF4-8138-00D0A75F64C1}" type="presParOf" srcId="{F73B3C87-482B-41F8-924A-FAC573F4A084}" destId="{EC25DFFD-5D50-4591-BC43-8EA6296F4F05}" srcOrd="4" destOrd="0" presId="urn:microsoft.com/office/officeart/2005/8/layout/list1"/>
    <dgm:cxn modelId="{6A9F9D69-B4FE-4C5A-A67C-66D7150F9DFE}" type="presParOf" srcId="{EC25DFFD-5D50-4591-BC43-8EA6296F4F05}" destId="{6E114855-B7DC-4B38-A8B9-DCF99039A834}" srcOrd="0" destOrd="0" presId="urn:microsoft.com/office/officeart/2005/8/layout/list1"/>
    <dgm:cxn modelId="{6E2CFD32-67E2-4922-8F54-82ECA3AF2763}" type="presParOf" srcId="{EC25DFFD-5D50-4591-BC43-8EA6296F4F05}" destId="{67034C90-B8D7-4486-B29B-DE136B7FD4A4}" srcOrd="1" destOrd="0" presId="urn:microsoft.com/office/officeart/2005/8/layout/list1"/>
    <dgm:cxn modelId="{36613130-A94B-4059-824D-9437B7D9833F}" type="presParOf" srcId="{F73B3C87-482B-41F8-924A-FAC573F4A084}" destId="{2B34BA9F-25D1-4B59-8D1F-A38A53E31541}" srcOrd="5" destOrd="0" presId="urn:microsoft.com/office/officeart/2005/8/layout/list1"/>
    <dgm:cxn modelId="{0860213B-A41A-4BC3-88FD-85E8E664878B}" type="presParOf" srcId="{F73B3C87-482B-41F8-924A-FAC573F4A084}" destId="{1E47A473-8969-4242-908B-026626A8C4CB}" srcOrd="6" destOrd="0" presId="urn:microsoft.com/office/officeart/2005/8/layout/list1"/>
    <dgm:cxn modelId="{5A040358-58B1-4706-9B85-5B04F462281E}" type="presParOf" srcId="{F73B3C87-482B-41F8-924A-FAC573F4A084}" destId="{6702D992-4E28-401D-B9A9-292F09C80269}" srcOrd="7" destOrd="0" presId="urn:microsoft.com/office/officeart/2005/8/layout/list1"/>
    <dgm:cxn modelId="{988728B5-4A1F-41C8-8C91-5F1DA982BBBF}" type="presParOf" srcId="{F73B3C87-482B-41F8-924A-FAC573F4A084}" destId="{39F580BC-7652-427B-A022-EE8FD4845CC1}" srcOrd="8" destOrd="0" presId="urn:microsoft.com/office/officeart/2005/8/layout/list1"/>
    <dgm:cxn modelId="{E9F23439-D3E1-40FB-8F2C-05D1EF68B7C5}" type="presParOf" srcId="{39F580BC-7652-427B-A022-EE8FD4845CC1}" destId="{B1FB9D35-DC2B-4B9A-A6FE-DB6D697CD523}" srcOrd="0" destOrd="0" presId="urn:microsoft.com/office/officeart/2005/8/layout/list1"/>
    <dgm:cxn modelId="{4AF66989-6633-427B-AAD1-93E7C056FEDE}" type="presParOf" srcId="{39F580BC-7652-427B-A022-EE8FD4845CC1}" destId="{B09B7825-3E7E-4273-A3E7-1CC5FCE76E20}" srcOrd="1" destOrd="0" presId="urn:microsoft.com/office/officeart/2005/8/layout/list1"/>
    <dgm:cxn modelId="{28AE934C-763C-4C31-A761-5D6B6FEA4081}" type="presParOf" srcId="{F73B3C87-482B-41F8-924A-FAC573F4A084}" destId="{1606AFFB-C6ED-4D07-9143-48A7FD156798}" srcOrd="9" destOrd="0" presId="urn:microsoft.com/office/officeart/2005/8/layout/list1"/>
    <dgm:cxn modelId="{523808B0-C9D1-4E5A-9599-A30814E969A9}" type="presParOf" srcId="{F73B3C87-482B-41F8-924A-FAC573F4A084}" destId="{958B5D6A-A9B7-4218-9410-ED24CC1AE3D7}" srcOrd="10" destOrd="0" presId="urn:microsoft.com/office/officeart/2005/8/layout/list1"/>
    <dgm:cxn modelId="{4718BC2C-DC20-4F74-9376-7427343F80C5}" type="presParOf" srcId="{F73B3C87-482B-41F8-924A-FAC573F4A084}" destId="{D04074D1-600C-4C67-BE34-C42C445E5A5E}" srcOrd="11" destOrd="0" presId="urn:microsoft.com/office/officeart/2005/8/layout/list1"/>
    <dgm:cxn modelId="{E96D3667-5ABD-48B8-9F35-898F5181CB54}" type="presParOf" srcId="{F73B3C87-482B-41F8-924A-FAC573F4A084}" destId="{04C425F7-EEE6-44B2-97B7-F05799514BCF}" srcOrd="12" destOrd="0" presId="urn:microsoft.com/office/officeart/2005/8/layout/list1"/>
    <dgm:cxn modelId="{D86E7D83-5FF2-4F77-9DDF-5B7CB91C9BC9}" type="presParOf" srcId="{04C425F7-EEE6-44B2-97B7-F05799514BCF}" destId="{26ECD1B3-C6F5-4359-B84D-7BED646D25CB}" srcOrd="0" destOrd="0" presId="urn:microsoft.com/office/officeart/2005/8/layout/list1"/>
    <dgm:cxn modelId="{52E3ABB1-669F-4E28-A2A6-7809E9551432}" type="presParOf" srcId="{04C425F7-EEE6-44B2-97B7-F05799514BCF}" destId="{8426E40B-F631-4A52-97EC-349D6AF5098A}" srcOrd="1" destOrd="0" presId="urn:microsoft.com/office/officeart/2005/8/layout/list1"/>
    <dgm:cxn modelId="{A0CFD9C0-9026-4D82-95D0-A174A425E9EE}" type="presParOf" srcId="{F73B3C87-482B-41F8-924A-FAC573F4A084}" destId="{868265AF-F781-4699-A2CE-207ABA0E9FA3}" srcOrd="13" destOrd="0" presId="urn:microsoft.com/office/officeart/2005/8/layout/list1"/>
    <dgm:cxn modelId="{0B476DBB-32F1-4ACD-A3EC-2BADF8ED34E3}" type="presParOf" srcId="{F73B3C87-482B-41F8-924A-FAC573F4A084}" destId="{700B108F-D298-4A9F-B233-08A1FC1C9BE8}" srcOrd="14" destOrd="0" presId="urn:microsoft.com/office/officeart/2005/8/layout/list1"/>
    <dgm:cxn modelId="{24F98C97-A0E6-41BE-9087-3FC92FB7CD97}" type="presParOf" srcId="{F73B3C87-482B-41F8-924A-FAC573F4A084}" destId="{8EBE923E-59CD-41AE-A4B2-F11A97E74B4A}" srcOrd="15" destOrd="0" presId="urn:microsoft.com/office/officeart/2005/8/layout/list1"/>
    <dgm:cxn modelId="{559E159B-E22F-48F9-88FF-386CBFDFC39F}" type="presParOf" srcId="{F73B3C87-482B-41F8-924A-FAC573F4A084}" destId="{AAFF621E-D469-464E-B0AC-F12FA1C552FA}" srcOrd="16" destOrd="0" presId="urn:microsoft.com/office/officeart/2005/8/layout/list1"/>
    <dgm:cxn modelId="{B2BE2D88-4562-4F96-8123-D43580CD3B43}" type="presParOf" srcId="{AAFF621E-D469-464E-B0AC-F12FA1C552FA}" destId="{12C5EB5E-A588-4B25-80BA-CBAC195E5EE7}" srcOrd="0" destOrd="0" presId="urn:microsoft.com/office/officeart/2005/8/layout/list1"/>
    <dgm:cxn modelId="{6A771BA9-B549-4912-B64A-0B903949D192}" type="presParOf" srcId="{AAFF621E-D469-464E-B0AC-F12FA1C552FA}" destId="{B019F101-BA7E-4E8E-B5A6-0BD073FD2E77}" srcOrd="1" destOrd="0" presId="urn:microsoft.com/office/officeart/2005/8/layout/list1"/>
    <dgm:cxn modelId="{B2B70E01-F7BF-401E-9FE2-CB697E5659F8}" type="presParOf" srcId="{F73B3C87-482B-41F8-924A-FAC573F4A084}" destId="{D66A754B-5D02-427B-A60F-70249CDBD3F7}" srcOrd="17" destOrd="0" presId="urn:microsoft.com/office/officeart/2005/8/layout/list1"/>
    <dgm:cxn modelId="{F8D3E3C7-BC4D-4680-8589-6578CA4174FB}" type="presParOf" srcId="{F73B3C87-482B-41F8-924A-FAC573F4A084}" destId="{A1983851-8ABC-4A6A-906F-8F7B034A7F7E}" srcOrd="18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C965B6-4DB7-4E0B-A760-777E47025D34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65D315C9-AE6B-46BB-A3FC-614501409BE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Большинство людей находятся в сети более 4-х часов</a:t>
          </a:r>
          <a:endParaRPr lang="ru-RU" sz="20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60F06B93-D85E-4E34-B8AE-D0402EAA239C}" type="parTrans" cxnId="{7089BE98-39C7-4C45-8D67-DCAC3536EEEC}">
      <dgm:prSet/>
      <dgm:spPr/>
      <dgm:t>
        <a:bodyPr/>
        <a:lstStyle/>
        <a:p>
          <a:endParaRPr lang="ru-RU"/>
        </a:p>
      </dgm:t>
    </dgm:pt>
    <dgm:pt modelId="{597331A0-DE52-47BA-93AB-5B209FADA657}" type="sibTrans" cxnId="{7089BE98-39C7-4C45-8D67-DCAC3536EEEC}">
      <dgm:prSet/>
      <dgm:spPr/>
      <dgm:t>
        <a:bodyPr/>
        <a:lstStyle/>
        <a:p>
          <a:endParaRPr lang="ru-RU"/>
        </a:p>
      </dgm:t>
    </dgm:pt>
    <dgm:pt modelId="{3F523B79-B40C-4F33-A90F-4EB935B661C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У большинства людей соц. сети позитивно влияют на общение с людьми в реальности</a:t>
          </a:r>
          <a:endParaRPr lang="ru-RU" sz="20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18A23FD6-5D88-46CA-AA63-534FA6C7F72F}" type="parTrans" cxnId="{6BFC4401-ED8D-486F-8EF1-778855801C15}">
      <dgm:prSet/>
      <dgm:spPr/>
      <dgm:t>
        <a:bodyPr/>
        <a:lstStyle/>
        <a:p>
          <a:endParaRPr lang="ru-RU"/>
        </a:p>
      </dgm:t>
    </dgm:pt>
    <dgm:pt modelId="{AC25455B-9940-426F-9892-1C889C3F4868}" type="sibTrans" cxnId="{6BFC4401-ED8D-486F-8EF1-778855801C15}">
      <dgm:prSet/>
      <dgm:spPr/>
      <dgm:t>
        <a:bodyPr/>
        <a:lstStyle/>
        <a:p>
          <a:endParaRPr lang="ru-RU"/>
        </a:p>
      </dgm:t>
    </dgm:pt>
    <dgm:pt modelId="{732A7DFE-33FC-4A51-8365-5924672E74B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Главная причина использования соц.сетей – общение с друзьями</a:t>
          </a:r>
          <a:endParaRPr lang="ru-RU" sz="20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24852FC-3EC7-4404-832E-859DE1728EC3}" type="parTrans" cxnId="{3C23240E-0BB5-417A-8E50-C966C0355AF1}">
      <dgm:prSet/>
      <dgm:spPr/>
      <dgm:t>
        <a:bodyPr/>
        <a:lstStyle/>
        <a:p>
          <a:endParaRPr lang="ru-RU"/>
        </a:p>
      </dgm:t>
    </dgm:pt>
    <dgm:pt modelId="{EC0ACC7D-6367-4BAB-9BF5-B9A29C9FCC9D}" type="sibTrans" cxnId="{3C23240E-0BB5-417A-8E50-C966C0355AF1}">
      <dgm:prSet/>
      <dgm:spPr/>
      <dgm:t>
        <a:bodyPr/>
        <a:lstStyle/>
        <a:p>
          <a:endParaRPr lang="ru-RU"/>
        </a:p>
      </dgm:t>
    </dgm:pt>
    <dgm:pt modelId="{837DA069-CE4A-4240-9BC4-591597BF705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Общение в соц.сетях негативно влияет на жизнь людей</a:t>
          </a:r>
          <a:endParaRPr lang="ru-RU" sz="20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462387D-F914-4C0A-836B-1C537F4923B8}" type="parTrans" cxnId="{E28AC70C-DB67-4FE5-83CA-6CBD9ABC546B}">
      <dgm:prSet/>
      <dgm:spPr/>
    </dgm:pt>
    <dgm:pt modelId="{A9423C7B-3248-474F-832B-8215B308DB31}" type="sibTrans" cxnId="{E28AC70C-DB67-4FE5-83CA-6CBD9ABC546B}">
      <dgm:prSet/>
      <dgm:spPr/>
    </dgm:pt>
    <dgm:pt modelId="{965C4031-6A6D-43F2-A797-EE33D7F29EA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Большинство людей не может отказаться от соц. сетей</a:t>
          </a:r>
          <a:endParaRPr lang="ru-RU" sz="20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20F8BE1-3157-4B26-BC29-FF8E3740FFD0}" type="parTrans" cxnId="{CFA187DA-A8E1-40A7-AE5F-524D08370CB0}">
      <dgm:prSet/>
      <dgm:spPr/>
    </dgm:pt>
    <dgm:pt modelId="{3518BFEB-4B88-40B1-8A25-60CF17D85BF6}" type="sibTrans" cxnId="{CFA187DA-A8E1-40A7-AE5F-524D08370CB0}">
      <dgm:prSet/>
      <dgm:spPr/>
    </dgm:pt>
    <dgm:pt modelId="{1851E8D0-89C4-47B8-A28C-4F522583215C}" type="pres">
      <dgm:prSet presAssocID="{C9C965B6-4DB7-4E0B-A760-777E47025D3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CA0E1D-B96C-481F-AA78-115C72B0A3DC}" type="pres">
      <dgm:prSet presAssocID="{65D315C9-AE6B-46BB-A3FC-614501409BEA}" presName="parentLin" presStyleCnt="0"/>
      <dgm:spPr/>
    </dgm:pt>
    <dgm:pt modelId="{3BF98F15-A960-4F6E-A85A-46CFE02870FE}" type="pres">
      <dgm:prSet presAssocID="{65D315C9-AE6B-46BB-A3FC-614501409BEA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70EFEAA0-699A-4D6C-A6E2-4F161503C862}" type="pres">
      <dgm:prSet presAssocID="{65D315C9-AE6B-46BB-A3FC-614501409BEA}" presName="parentText" presStyleLbl="node1" presStyleIdx="0" presStyleCnt="5" custScaleX="1264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819D53-CDA0-4F2E-A997-B20C925F0A52}" type="pres">
      <dgm:prSet presAssocID="{65D315C9-AE6B-46BB-A3FC-614501409BEA}" presName="negativeSpace" presStyleCnt="0"/>
      <dgm:spPr/>
    </dgm:pt>
    <dgm:pt modelId="{99D4314F-ADF2-41EE-BFF1-C361B6057FC6}" type="pres">
      <dgm:prSet presAssocID="{65D315C9-AE6B-46BB-A3FC-614501409BEA}" presName="childText" presStyleLbl="conFgAcc1" presStyleIdx="0" presStyleCnt="5">
        <dgm:presLayoutVars>
          <dgm:bulletEnabled val="1"/>
        </dgm:presLayoutVars>
      </dgm:prSet>
      <dgm:spPr/>
    </dgm:pt>
    <dgm:pt modelId="{1B410509-188F-4030-AC12-55327B76E2FD}" type="pres">
      <dgm:prSet presAssocID="{597331A0-DE52-47BA-93AB-5B209FADA657}" presName="spaceBetweenRectangles" presStyleCnt="0"/>
      <dgm:spPr/>
    </dgm:pt>
    <dgm:pt modelId="{55E72925-4519-4DC7-815B-F4E15B0EAB49}" type="pres">
      <dgm:prSet presAssocID="{3F523B79-B40C-4F33-A90F-4EB935B661C5}" presName="parentLin" presStyleCnt="0"/>
      <dgm:spPr/>
    </dgm:pt>
    <dgm:pt modelId="{E5502DE9-4B68-4AD2-9078-D3B47BB11F34}" type="pres">
      <dgm:prSet presAssocID="{3F523B79-B40C-4F33-A90F-4EB935B661C5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CA658A70-992F-40C5-8CA7-9D6016C98E5E}" type="pres">
      <dgm:prSet presAssocID="{3F523B79-B40C-4F33-A90F-4EB935B661C5}" presName="parentText" presStyleLbl="node1" presStyleIdx="1" presStyleCnt="5" custScaleX="1264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3D302-0ECB-48DB-A324-BB25F144F73B}" type="pres">
      <dgm:prSet presAssocID="{3F523B79-B40C-4F33-A90F-4EB935B661C5}" presName="negativeSpace" presStyleCnt="0"/>
      <dgm:spPr/>
    </dgm:pt>
    <dgm:pt modelId="{F1D976F4-9DDC-4E98-9359-52AB352F4E34}" type="pres">
      <dgm:prSet presAssocID="{3F523B79-B40C-4F33-A90F-4EB935B661C5}" presName="childText" presStyleLbl="conFgAcc1" presStyleIdx="1" presStyleCnt="5">
        <dgm:presLayoutVars>
          <dgm:bulletEnabled val="1"/>
        </dgm:presLayoutVars>
      </dgm:prSet>
      <dgm:spPr/>
    </dgm:pt>
    <dgm:pt modelId="{8FA68484-2A31-48E1-90A0-9276FB708794}" type="pres">
      <dgm:prSet presAssocID="{AC25455B-9940-426F-9892-1C889C3F4868}" presName="spaceBetweenRectangles" presStyleCnt="0"/>
      <dgm:spPr/>
    </dgm:pt>
    <dgm:pt modelId="{4A9D2C70-D01F-48CB-BEEF-B0746D01AC5C}" type="pres">
      <dgm:prSet presAssocID="{732A7DFE-33FC-4A51-8365-5924672E74B1}" presName="parentLin" presStyleCnt="0"/>
      <dgm:spPr/>
    </dgm:pt>
    <dgm:pt modelId="{AB17EC7E-984D-4ACC-AE95-21116AB54312}" type="pres">
      <dgm:prSet presAssocID="{732A7DFE-33FC-4A51-8365-5924672E74B1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ECD34B93-9B58-4086-9695-FD87AA351DDF}" type="pres">
      <dgm:prSet presAssocID="{732A7DFE-33FC-4A51-8365-5924672E74B1}" presName="parentText" presStyleLbl="node1" presStyleIdx="2" presStyleCnt="5" custScaleX="1264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C3FDAA-FF3F-4C10-9504-31B6F2701C9C}" type="pres">
      <dgm:prSet presAssocID="{732A7DFE-33FC-4A51-8365-5924672E74B1}" presName="negativeSpace" presStyleCnt="0"/>
      <dgm:spPr/>
    </dgm:pt>
    <dgm:pt modelId="{6B9E81C9-2F61-4469-A233-7374736D69C2}" type="pres">
      <dgm:prSet presAssocID="{732A7DFE-33FC-4A51-8365-5924672E74B1}" presName="childText" presStyleLbl="conFgAcc1" presStyleIdx="2" presStyleCnt="5">
        <dgm:presLayoutVars>
          <dgm:bulletEnabled val="1"/>
        </dgm:presLayoutVars>
      </dgm:prSet>
      <dgm:spPr/>
    </dgm:pt>
    <dgm:pt modelId="{02FB37C1-8387-4CCD-9662-EB96CF073106}" type="pres">
      <dgm:prSet presAssocID="{EC0ACC7D-6367-4BAB-9BF5-B9A29C9FCC9D}" presName="spaceBetweenRectangles" presStyleCnt="0"/>
      <dgm:spPr/>
    </dgm:pt>
    <dgm:pt modelId="{46E938FF-ECD4-46C8-875C-B296F059A629}" type="pres">
      <dgm:prSet presAssocID="{837DA069-CE4A-4240-9BC4-591597BF705B}" presName="parentLin" presStyleCnt="0"/>
      <dgm:spPr/>
    </dgm:pt>
    <dgm:pt modelId="{0BF57D4F-8472-449D-B36B-32FB558052F2}" type="pres">
      <dgm:prSet presAssocID="{837DA069-CE4A-4240-9BC4-591597BF705B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924EAB96-C49E-4673-83FC-121F5A4B8BF8}" type="pres">
      <dgm:prSet presAssocID="{837DA069-CE4A-4240-9BC4-591597BF705B}" presName="parentText" presStyleLbl="node1" presStyleIdx="3" presStyleCnt="5" custScaleX="1264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FA2E04-67D7-4640-9E03-ADBCE9D7E6D6}" type="pres">
      <dgm:prSet presAssocID="{837DA069-CE4A-4240-9BC4-591597BF705B}" presName="negativeSpace" presStyleCnt="0"/>
      <dgm:spPr/>
    </dgm:pt>
    <dgm:pt modelId="{918D48F4-5644-437F-A74E-39B5906AB72D}" type="pres">
      <dgm:prSet presAssocID="{837DA069-CE4A-4240-9BC4-591597BF705B}" presName="childText" presStyleLbl="conFgAcc1" presStyleIdx="3" presStyleCnt="5">
        <dgm:presLayoutVars>
          <dgm:bulletEnabled val="1"/>
        </dgm:presLayoutVars>
      </dgm:prSet>
      <dgm:spPr/>
    </dgm:pt>
    <dgm:pt modelId="{3168AFAF-F177-4263-B542-12D111C7737A}" type="pres">
      <dgm:prSet presAssocID="{A9423C7B-3248-474F-832B-8215B308DB31}" presName="spaceBetweenRectangles" presStyleCnt="0"/>
      <dgm:spPr/>
    </dgm:pt>
    <dgm:pt modelId="{791EC2A3-E711-4B63-85BB-A0FD2B39BC75}" type="pres">
      <dgm:prSet presAssocID="{965C4031-6A6D-43F2-A797-EE33D7F29EA1}" presName="parentLin" presStyleCnt="0"/>
      <dgm:spPr/>
    </dgm:pt>
    <dgm:pt modelId="{66020ED2-0869-4FAC-85EA-74CBAD871761}" type="pres">
      <dgm:prSet presAssocID="{965C4031-6A6D-43F2-A797-EE33D7F29EA1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0E5CBB05-9DAB-4854-9889-E0DA517E9A51}" type="pres">
      <dgm:prSet presAssocID="{965C4031-6A6D-43F2-A797-EE33D7F29EA1}" presName="parentText" presStyleLbl="node1" presStyleIdx="4" presStyleCnt="5" custScaleX="1264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128C9-01BE-4DA6-A270-E8A9E4624945}" type="pres">
      <dgm:prSet presAssocID="{965C4031-6A6D-43F2-A797-EE33D7F29EA1}" presName="negativeSpace" presStyleCnt="0"/>
      <dgm:spPr/>
    </dgm:pt>
    <dgm:pt modelId="{8927F421-A163-4A2E-860C-36D890FA758F}" type="pres">
      <dgm:prSet presAssocID="{965C4031-6A6D-43F2-A797-EE33D7F29EA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BFC4401-ED8D-486F-8EF1-778855801C15}" srcId="{C9C965B6-4DB7-4E0B-A760-777E47025D34}" destId="{3F523B79-B40C-4F33-A90F-4EB935B661C5}" srcOrd="1" destOrd="0" parTransId="{18A23FD6-5D88-46CA-AA63-534FA6C7F72F}" sibTransId="{AC25455B-9940-426F-9892-1C889C3F4868}"/>
    <dgm:cxn modelId="{A2EF2A21-A601-4BE5-B91C-2F6B11F1D9D0}" type="presOf" srcId="{965C4031-6A6D-43F2-A797-EE33D7F29EA1}" destId="{0E5CBB05-9DAB-4854-9889-E0DA517E9A51}" srcOrd="1" destOrd="0" presId="urn:microsoft.com/office/officeart/2005/8/layout/list1"/>
    <dgm:cxn modelId="{2612CCC3-94BC-4CBA-AB75-9458312CACF4}" type="presOf" srcId="{837DA069-CE4A-4240-9BC4-591597BF705B}" destId="{924EAB96-C49E-4673-83FC-121F5A4B8BF8}" srcOrd="1" destOrd="0" presId="urn:microsoft.com/office/officeart/2005/8/layout/list1"/>
    <dgm:cxn modelId="{970F2643-FBEF-40DE-B279-AB918A7AEA44}" type="presOf" srcId="{C9C965B6-4DB7-4E0B-A760-777E47025D34}" destId="{1851E8D0-89C4-47B8-A28C-4F522583215C}" srcOrd="0" destOrd="0" presId="urn:microsoft.com/office/officeart/2005/8/layout/list1"/>
    <dgm:cxn modelId="{12CF428F-D62C-4B55-B8A7-156E670635AD}" type="presOf" srcId="{732A7DFE-33FC-4A51-8365-5924672E74B1}" destId="{AB17EC7E-984D-4ACC-AE95-21116AB54312}" srcOrd="0" destOrd="0" presId="urn:microsoft.com/office/officeart/2005/8/layout/list1"/>
    <dgm:cxn modelId="{DDCF139C-58C4-4989-AA47-41E0F2445CE0}" type="presOf" srcId="{732A7DFE-33FC-4A51-8365-5924672E74B1}" destId="{ECD34B93-9B58-4086-9695-FD87AA351DDF}" srcOrd="1" destOrd="0" presId="urn:microsoft.com/office/officeart/2005/8/layout/list1"/>
    <dgm:cxn modelId="{2BF615E9-B4BC-409E-A325-35464A483E00}" type="presOf" srcId="{65D315C9-AE6B-46BB-A3FC-614501409BEA}" destId="{70EFEAA0-699A-4D6C-A6E2-4F161503C862}" srcOrd="1" destOrd="0" presId="urn:microsoft.com/office/officeart/2005/8/layout/list1"/>
    <dgm:cxn modelId="{D2C0B465-84D9-459F-AEC6-95DDBEB818F9}" type="presOf" srcId="{65D315C9-AE6B-46BB-A3FC-614501409BEA}" destId="{3BF98F15-A960-4F6E-A85A-46CFE02870FE}" srcOrd="0" destOrd="0" presId="urn:microsoft.com/office/officeart/2005/8/layout/list1"/>
    <dgm:cxn modelId="{E28AC70C-DB67-4FE5-83CA-6CBD9ABC546B}" srcId="{C9C965B6-4DB7-4E0B-A760-777E47025D34}" destId="{837DA069-CE4A-4240-9BC4-591597BF705B}" srcOrd="3" destOrd="0" parTransId="{7462387D-F914-4C0A-836B-1C537F4923B8}" sibTransId="{A9423C7B-3248-474F-832B-8215B308DB31}"/>
    <dgm:cxn modelId="{12BC39D6-E11B-4972-A54A-7C9125B3F1E3}" type="presOf" srcId="{3F523B79-B40C-4F33-A90F-4EB935B661C5}" destId="{E5502DE9-4B68-4AD2-9078-D3B47BB11F34}" srcOrd="0" destOrd="0" presId="urn:microsoft.com/office/officeart/2005/8/layout/list1"/>
    <dgm:cxn modelId="{CFA187DA-A8E1-40A7-AE5F-524D08370CB0}" srcId="{C9C965B6-4DB7-4E0B-A760-777E47025D34}" destId="{965C4031-6A6D-43F2-A797-EE33D7F29EA1}" srcOrd="4" destOrd="0" parTransId="{420F8BE1-3157-4B26-BC29-FF8E3740FFD0}" sibTransId="{3518BFEB-4B88-40B1-8A25-60CF17D85BF6}"/>
    <dgm:cxn modelId="{B0019D89-BDA8-4C4C-9DD0-6CCE7C4C92A8}" type="presOf" srcId="{837DA069-CE4A-4240-9BC4-591597BF705B}" destId="{0BF57D4F-8472-449D-B36B-32FB558052F2}" srcOrd="0" destOrd="0" presId="urn:microsoft.com/office/officeart/2005/8/layout/list1"/>
    <dgm:cxn modelId="{DF1DA87D-4EDB-4D38-BA90-D12260B69B28}" type="presOf" srcId="{3F523B79-B40C-4F33-A90F-4EB935B661C5}" destId="{CA658A70-992F-40C5-8CA7-9D6016C98E5E}" srcOrd="1" destOrd="0" presId="urn:microsoft.com/office/officeart/2005/8/layout/list1"/>
    <dgm:cxn modelId="{05CEDEB2-2C77-4BEF-BA8E-FEC32448038D}" type="presOf" srcId="{965C4031-6A6D-43F2-A797-EE33D7F29EA1}" destId="{66020ED2-0869-4FAC-85EA-74CBAD871761}" srcOrd="0" destOrd="0" presId="urn:microsoft.com/office/officeart/2005/8/layout/list1"/>
    <dgm:cxn modelId="{3C23240E-0BB5-417A-8E50-C966C0355AF1}" srcId="{C9C965B6-4DB7-4E0B-A760-777E47025D34}" destId="{732A7DFE-33FC-4A51-8365-5924672E74B1}" srcOrd="2" destOrd="0" parTransId="{324852FC-3EC7-4404-832E-859DE1728EC3}" sibTransId="{EC0ACC7D-6367-4BAB-9BF5-B9A29C9FCC9D}"/>
    <dgm:cxn modelId="{7089BE98-39C7-4C45-8D67-DCAC3536EEEC}" srcId="{C9C965B6-4DB7-4E0B-A760-777E47025D34}" destId="{65D315C9-AE6B-46BB-A3FC-614501409BEA}" srcOrd="0" destOrd="0" parTransId="{60F06B93-D85E-4E34-B8AE-D0402EAA239C}" sibTransId="{597331A0-DE52-47BA-93AB-5B209FADA657}"/>
    <dgm:cxn modelId="{C3A8E53B-8824-40BF-95D8-E029DFE1E27B}" type="presParOf" srcId="{1851E8D0-89C4-47B8-A28C-4F522583215C}" destId="{D2CA0E1D-B96C-481F-AA78-115C72B0A3DC}" srcOrd="0" destOrd="0" presId="urn:microsoft.com/office/officeart/2005/8/layout/list1"/>
    <dgm:cxn modelId="{CD15422D-4CDA-4FD7-B518-EAFE70D3478E}" type="presParOf" srcId="{D2CA0E1D-B96C-481F-AA78-115C72B0A3DC}" destId="{3BF98F15-A960-4F6E-A85A-46CFE02870FE}" srcOrd="0" destOrd="0" presId="urn:microsoft.com/office/officeart/2005/8/layout/list1"/>
    <dgm:cxn modelId="{51383B9E-D5BF-45E8-BE65-9C25DF7A4DC8}" type="presParOf" srcId="{D2CA0E1D-B96C-481F-AA78-115C72B0A3DC}" destId="{70EFEAA0-699A-4D6C-A6E2-4F161503C862}" srcOrd="1" destOrd="0" presId="urn:microsoft.com/office/officeart/2005/8/layout/list1"/>
    <dgm:cxn modelId="{77E57A47-3890-4A54-96AB-E203FDECB9B5}" type="presParOf" srcId="{1851E8D0-89C4-47B8-A28C-4F522583215C}" destId="{7F819D53-CDA0-4F2E-A997-B20C925F0A52}" srcOrd="1" destOrd="0" presId="urn:microsoft.com/office/officeart/2005/8/layout/list1"/>
    <dgm:cxn modelId="{9ECBD723-A027-4638-B698-C5CF604F5F8F}" type="presParOf" srcId="{1851E8D0-89C4-47B8-A28C-4F522583215C}" destId="{99D4314F-ADF2-41EE-BFF1-C361B6057FC6}" srcOrd="2" destOrd="0" presId="urn:microsoft.com/office/officeart/2005/8/layout/list1"/>
    <dgm:cxn modelId="{31F3FC9B-6E9F-47F1-8DD6-BC824387C8D1}" type="presParOf" srcId="{1851E8D0-89C4-47B8-A28C-4F522583215C}" destId="{1B410509-188F-4030-AC12-55327B76E2FD}" srcOrd="3" destOrd="0" presId="urn:microsoft.com/office/officeart/2005/8/layout/list1"/>
    <dgm:cxn modelId="{4906B4BA-F516-48E3-B59C-482D4318A28D}" type="presParOf" srcId="{1851E8D0-89C4-47B8-A28C-4F522583215C}" destId="{55E72925-4519-4DC7-815B-F4E15B0EAB49}" srcOrd="4" destOrd="0" presId="urn:microsoft.com/office/officeart/2005/8/layout/list1"/>
    <dgm:cxn modelId="{EA9CF2E0-0125-41A6-A4C7-39965501151F}" type="presParOf" srcId="{55E72925-4519-4DC7-815B-F4E15B0EAB49}" destId="{E5502DE9-4B68-4AD2-9078-D3B47BB11F34}" srcOrd="0" destOrd="0" presId="urn:microsoft.com/office/officeart/2005/8/layout/list1"/>
    <dgm:cxn modelId="{B263D4C3-917E-4C9F-812E-B7971200FEA4}" type="presParOf" srcId="{55E72925-4519-4DC7-815B-F4E15B0EAB49}" destId="{CA658A70-992F-40C5-8CA7-9D6016C98E5E}" srcOrd="1" destOrd="0" presId="urn:microsoft.com/office/officeart/2005/8/layout/list1"/>
    <dgm:cxn modelId="{460F793E-869B-4629-8712-0A1528F7ED9A}" type="presParOf" srcId="{1851E8D0-89C4-47B8-A28C-4F522583215C}" destId="{0FA3D302-0ECB-48DB-A324-BB25F144F73B}" srcOrd="5" destOrd="0" presId="urn:microsoft.com/office/officeart/2005/8/layout/list1"/>
    <dgm:cxn modelId="{6691CD31-DED1-49E3-9A52-8C400D9F662F}" type="presParOf" srcId="{1851E8D0-89C4-47B8-A28C-4F522583215C}" destId="{F1D976F4-9DDC-4E98-9359-52AB352F4E34}" srcOrd="6" destOrd="0" presId="urn:microsoft.com/office/officeart/2005/8/layout/list1"/>
    <dgm:cxn modelId="{A763DCC6-5D29-4040-A75C-433AEC362D06}" type="presParOf" srcId="{1851E8D0-89C4-47B8-A28C-4F522583215C}" destId="{8FA68484-2A31-48E1-90A0-9276FB708794}" srcOrd="7" destOrd="0" presId="urn:microsoft.com/office/officeart/2005/8/layout/list1"/>
    <dgm:cxn modelId="{71BE84EB-0E26-4538-B9B3-75FECFA707D8}" type="presParOf" srcId="{1851E8D0-89C4-47B8-A28C-4F522583215C}" destId="{4A9D2C70-D01F-48CB-BEEF-B0746D01AC5C}" srcOrd="8" destOrd="0" presId="urn:microsoft.com/office/officeart/2005/8/layout/list1"/>
    <dgm:cxn modelId="{E5C7B04F-EA36-463F-AD47-BE3099776572}" type="presParOf" srcId="{4A9D2C70-D01F-48CB-BEEF-B0746D01AC5C}" destId="{AB17EC7E-984D-4ACC-AE95-21116AB54312}" srcOrd="0" destOrd="0" presId="urn:microsoft.com/office/officeart/2005/8/layout/list1"/>
    <dgm:cxn modelId="{B6028845-A8F1-43E8-A35D-1BB4FC7C42BC}" type="presParOf" srcId="{4A9D2C70-D01F-48CB-BEEF-B0746D01AC5C}" destId="{ECD34B93-9B58-4086-9695-FD87AA351DDF}" srcOrd="1" destOrd="0" presId="urn:microsoft.com/office/officeart/2005/8/layout/list1"/>
    <dgm:cxn modelId="{A4712B74-74FF-46B3-A17C-867CFD4A3058}" type="presParOf" srcId="{1851E8D0-89C4-47B8-A28C-4F522583215C}" destId="{9DC3FDAA-FF3F-4C10-9504-31B6F2701C9C}" srcOrd="9" destOrd="0" presId="urn:microsoft.com/office/officeart/2005/8/layout/list1"/>
    <dgm:cxn modelId="{2816FCE6-DE20-4C0D-A9B2-5446C29F0773}" type="presParOf" srcId="{1851E8D0-89C4-47B8-A28C-4F522583215C}" destId="{6B9E81C9-2F61-4469-A233-7374736D69C2}" srcOrd="10" destOrd="0" presId="urn:microsoft.com/office/officeart/2005/8/layout/list1"/>
    <dgm:cxn modelId="{D3FF4DA5-BDEE-468D-8826-5F0E501D1C1F}" type="presParOf" srcId="{1851E8D0-89C4-47B8-A28C-4F522583215C}" destId="{02FB37C1-8387-4CCD-9662-EB96CF073106}" srcOrd="11" destOrd="0" presId="urn:microsoft.com/office/officeart/2005/8/layout/list1"/>
    <dgm:cxn modelId="{454D4A0F-3E7E-4251-AAEE-66EB5CAC7CA1}" type="presParOf" srcId="{1851E8D0-89C4-47B8-A28C-4F522583215C}" destId="{46E938FF-ECD4-46C8-875C-B296F059A629}" srcOrd="12" destOrd="0" presId="urn:microsoft.com/office/officeart/2005/8/layout/list1"/>
    <dgm:cxn modelId="{20B6EBB7-9D68-4F8E-857F-8622DB637234}" type="presParOf" srcId="{46E938FF-ECD4-46C8-875C-B296F059A629}" destId="{0BF57D4F-8472-449D-B36B-32FB558052F2}" srcOrd="0" destOrd="0" presId="urn:microsoft.com/office/officeart/2005/8/layout/list1"/>
    <dgm:cxn modelId="{11082C2B-CABF-4008-A825-49E05E8DF1CE}" type="presParOf" srcId="{46E938FF-ECD4-46C8-875C-B296F059A629}" destId="{924EAB96-C49E-4673-83FC-121F5A4B8BF8}" srcOrd="1" destOrd="0" presId="urn:microsoft.com/office/officeart/2005/8/layout/list1"/>
    <dgm:cxn modelId="{E66EE1A0-5AC9-4601-B20F-A3A25407E4B8}" type="presParOf" srcId="{1851E8D0-89C4-47B8-A28C-4F522583215C}" destId="{6DFA2E04-67D7-4640-9E03-ADBCE9D7E6D6}" srcOrd="13" destOrd="0" presId="urn:microsoft.com/office/officeart/2005/8/layout/list1"/>
    <dgm:cxn modelId="{082A93F2-3C12-4591-9A94-7C9274D98607}" type="presParOf" srcId="{1851E8D0-89C4-47B8-A28C-4F522583215C}" destId="{918D48F4-5644-437F-A74E-39B5906AB72D}" srcOrd="14" destOrd="0" presId="urn:microsoft.com/office/officeart/2005/8/layout/list1"/>
    <dgm:cxn modelId="{D286DCB9-D296-4DD9-97B0-070A70CA192F}" type="presParOf" srcId="{1851E8D0-89C4-47B8-A28C-4F522583215C}" destId="{3168AFAF-F177-4263-B542-12D111C7737A}" srcOrd="15" destOrd="0" presId="urn:microsoft.com/office/officeart/2005/8/layout/list1"/>
    <dgm:cxn modelId="{3B7E06AB-787D-4E77-8DFE-2CB422417085}" type="presParOf" srcId="{1851E8D0-89C4-47B8-A28C-4F522583215C}" destId="{791EC2A3-E711-4B63-85BB-A0FD2B39BC75}" srcOrd="16" destOrd="0" presId="urn:microsoft.com/office/officeart/2005/8/layout/list1"/>
    <dgm:cxn modelId="{8FD63DCB-7909-429C-9998-A16A7049220B}" type="presParOf" srcId="{791EC2A3-E711-4B63-85BB-A0FD2B39BC75}" destId="{66020ED2-0869-4FAC-85EA-74CBAD871761}" srcOrd="0" destOrd="0" presId="urn:microsoft.com/office/officeart/2005/8/layout/list1"/>
    <dgm:cxn modelId="{EF469A19-8362-44D2-AD71-340844A82B8A}" type="presParOf" srcId="{791EC2A3-E711-4B63-85BB-A0FD2B39BC75}" destId="{0E5CBB05-9DAB-4854-9889-E0DA517E9A51}" srcOrd="1" destOrd="0" presId="urn:microsoft.com/office/officeart/2005/8/layout/list1"/>
    <dgm:cxn modelId="{C9480F31-F594-410B-9517-40913EA2B277}" type="presParOf" srcId="{1851E8D0-89C4-47B8-A28C-4F522583215C}" destId="{4CB128C9-01BE-4DA6-A270-E8A9E4624945}" srcOrd="17" destOrd="0" presId="urn:microsoft.com/office/officeart/2005/8/layout/list1"/>
    <dgm:cxn modelId="{AD68C5C1-4FB2-4648-9F4E-6D58909EE5F2}" type="presParOf" srcId="{1851E8D0-89C4-47B8-A28C-4F522583215C}" destId="{8927F421-A163-4A2E-860C-36D890FA758F}" srcOrd="18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604C923-3733-4A29-8C90-F9153EE494DE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98C63A3C-B2F4-4C23-B988-ADB5F5694B77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Поиск информации по теме работы в интернете и др.источниках </a:t>
          </a:r>
          <a:endParaRPr lang="ru-RU" sz="28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1C8C6BF-4867-4EEF-864D-CCBD19282CFB}" type="parTrans" cxnId="{F1C77B50-4240-41BE-9407-0F45B3644730}">
      <dgm:prSet/>
      <dgm:spPr/>
      <dgm:t>
        <a:bodyPr/>
        <a:lstStyle/>
        <a:p>
          <a:endParaRPr lang="ru-RU"/>
        </a:p>
      </dgm:t>
    </dgm:pt>
    <dgm:pt modelId="{B6A807AF-9089-41EE-BA88-7FE48C573A91}" type="sibTrans" cxnId="{F1C77B50-4240-41BE-9407-0F45B3644730}">
      <dgm:prSet/>
      <dgm:spPr/>
      <dgm:t>
        <a:bodyPr/>
        <a:lstStyle/>
        <a:p>
          <a:endParaRPr lang="ru-RU"/>
        </a:p>
      </dgm:t>
    </dgm:pt>
    <dgm:pt modelId="{43F25C01-556C-4C21-928E-378676DC6EA7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Проведение анкетирования</a:t>
          </a:r>
          <a:endParaRPr lang="ru-RU" sz="28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9EF6ED0-A199-42C6-9DDA-C3EEF34F3182}" type="parTrans" cxnId="{F43EA0B7-696A-456E-A1CA-19349AAE026E}">
      <dgm:prSet/>
      <dgm:spPr/>
      <dgm:t>
        <a:bodyPr/>
        <a:lstStyle/>
        <a:p>
          <a:endParaRPr lang="ru-RU"/>
        </a:p>
      </dgm:t>
    </dgm:pt>
    <dgm:pt modelId="{BCCCA299-9998-4463-906A-60694F9D18C8}" type="sibTrans" cxnId="{F43EA0B7-696A-456E-A1CA-19349AAE026E}">
      <dgm:prSet/>
      <dgm:spPr/>
      <dgm:t>
        <a:bodyPr/>
        <a:lstStyle/>
        <a:p>
          <a:endParaRPr lang="ru-RU"/>
        </a:p>
      </dgm:t>
    </dgm:pt>
    <dgm:pt modelId="{A4B1663B-ADB5-4208-9C03-BDC71D4ACF4C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Фиксация результатов и их обработка в </a:t>
          </a:r>
          <a:r>
            <a:rPr lang="en-US" sz="2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Ms Excel</a:t>
          </a:r>
          <a:r>
            <a:rPr lang="ru-RU" sz="2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endParaRPr lang="ru-RU" sz="28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AE5CF3E-366F-49F8-BD7A-C97BAC0EC5A7}" type="parTrans" cxnId="{FA01D4C5-5F8A-486F-ABBC-499716C17C12}">
      <dgm:prSet/>
      <dgm:spPr/>
      <dgm:t>
        <a:bodyPr/>
        <a:lstStyle/>
        <a:p>
          <a:endParaRPr lang="ru-RU"/>
        </a:p>
      </dgm:t>
    </dgm:pt>
    <dgm:pt modelId="{FA784DC1-BD6B-4D20-AEE4-A36DA25F985C}" type="sibTrans" cxnId="{FA01D4C5-5F8A-486F-ABBC-499716C17C12}">
      <dgm:prSet/>
      <dgm:spPr/>
      <dgm:t>
        <a:bodyPr/>
        <a:lstStyle/>
        <a:p>
          <a:endParaRPr lang="ru-RU"/>
        </a:p>
      </dgm:t>
    </dgm:pt>
    <dgm:pt modelId="{92CDD163-4461-4FAA-9EFB-A0F91A023E73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Анализ результатов и выводы</a:t>
          </a:r>
          <a:endParaRPr lang="ru-RU" sz="28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66DC29FA-2DFC-47A5-BBD4-C8119D837E0D}" type="sibTrans" cxnId="{F74EF5DD-DCA1-426F-91B0-A3836EA13CEE}">
      <dgm:prSet/>
      <dgm:spPr/>
    </dgm:pt>
    <dgm:pt modelId="{B6BB6C01-A838-4801-9364-C39B4F4ABCBD}" type="parTrans" cxnId="{F74EF5DD-DCA1-426F-91B0-A3836EA13CEE}">
      <dgm:prSet/>
      <dgm:spPr/>
    </dgm:pt>
    <dgm:pt modelId="{2D56A515-93C0-436E-9899-8FA721D4AEC4}" type="pres">
      <dgm:prSet presAssocID="{7604C923-3733-4A29-8C90-F9153EE494D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B41A96-427A-456D-A997-D7ED9149CE19}" type="pres">
      <dgm:prSet presAssocID="{98C63A3C-B2F4-4C23-B988-ADB5F5694B77}" presName="parentLin" presStyleCnt="0"/>
      <dgm:spPr/>
    </dgm:pt>
    <dgm:pt modelId="{7357C971-11C6-46FA-B8B4-8F2D604DC1B2}" type="pres">
      <dgm:prSet presAssocID="{98C63A3C-B2F4-4C23-B988-ADB5F5694B7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8A28BD90-F17B-4AE5-9A90-0857371EE29A}" type="pres">
      <dgm:prSet presAssocID="{98C63A3C-B2F4-4C23-B988-ADB5F5694B77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05FA4-C9CC-4F75-A785-DA122967BCC7}" type="pres">
      <dgm:prSet presAssocID="{98C63A3C-B2F4-4C23-B988-ADB5F5694B77}" presName="negativeSpace" presStyleCnt="0"/>
      <dgm:spPr/>
    </dgm:pt>
    <dgm:pt modelId="{8523FDA6-AB26-414A-9075-1C47151967BD}" type="pres">
      <dgm:prSet presAssocID="{98C63A3C-B2F4-4C23-B988-ADB5F5694B77}" presName="childText" presStyleLbl="conFgAcc1" presStyleIdx="0" presStyleCnt="4">
        <dgm:presLayoutVars>
          <dgm:bulletEnabled val="1"/>
        </dgm:presLayoutVars>
      </dgm:prSet>
      <dgm:spPr/>
    </dgm:pt>
    <dgm:pt modelId="{8A893863-BC0E-4CF0-86DA-1C0ABA558ACE}" type="pres">
      <dgm:prSet presAssocID="{B6A807AF-9089-41EE-BA88-7FE48C573A91}" presName="spaceBetweenRectangles" presStyleCnt="0"/>
      <dgm:spPr/>
    </dgm:pt>
    <dgm:pt modelId="{BF513D02-3B6F-4380-BFD8-FFED3DD015CF}" type="pres">
      <dgm:prSet presAssocID="{43F25C01-556C-4C21-928E-378676DC6EA7}" presName="parentLin" presStyleCnt="0"/>
      <dgm:spPr/>
    </dgm:pt>
    <dgm:pt modelId="{09F9E4A6-455A-48EF-A39B-99FFDF89D4FA}" type="pres">
      <dgm:prSet presAssocID="{43F25C01-556C-4C21-928E-378676DC6EA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9D4B0FCD-D2AD-45F0-8154-4E52213A7F38}" type="pres">
      <dgm:prSet presAssocID="{43F25C01-556C-4C21-928E-378676DC6EA7}" presName="parentText" presStyleLbl="node1" presStyleIdx="1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59EB11-6C46-41E1-8F4D-E4C174D697C7}" type="pres">
      <dgm:prSet presAssocID="{43F25C01-556C-4C21-928E-378676DC6EA7}" presName="negativeSpace" presStyleCnt="0"/>
      <dgm:spPr/>
    </dgm:pt>
    <dgm:pt modelId="{4A1AE613-7EB2-4A01-AD58-9CC6D8E0406D}" type="pres">
      <dgm:prSet presAssocID="{43F25C01-556C-4C21-928E-378676DC6EA7}" presName="childText" presStyleLbl="conFgAcc1" presStyleIdx="1" presStyleCnt="4">
        <dgm:presLayoutVars>
          <dgm:bulletEnabled val="1"/>
        </dgm:presLayoutVars>
      </dgm:prSet>
      <dgm:spPr/>
    </dgm:pt>
    <dgm:pt modelId="{556BA5F5-E30C-44A2-9677-54A3AF64E561}" type="pres">
      <dgm:prSet presAssocID="{BCCCA299-9998-4463-906A-60694F9D18C8}" presName="spaceBetweenRectangles" presStyleCnt="0"/>
      <dgm:spPr/>
    </dgm:pt>
    <dgm:pt modelId="{43100B0F-595F-4F00-BDC0-F4ED9E27F203}" type="pres">
      <dgm:prSet presAssocID="{A4B1663B-ADB5-4208-9C03-BDC71D4ACF4C}" presName="parentLin" presStyleCnt="0"/>
      <dgm:spPr/>
    </dgm:pt>
    <dgm:pt modelId="{E8C2D025-2F55-47C4-99FF-D9BECBC3C63E}" type="pres">
      <dgm:prSet presAssocID="{A4B1663B-ADB5-4208-9C03-BDC71D4ACF4C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E03C5A77-1C35-40CC-A269-1B536BF1F3CA}" type="pres">
      <dgm:prSet presAssocID="{A4B1663B-ADB5-4208-9C03-BDC71D4ACF4C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C3D537-9CB7-4F05-931D-641CC8D0B705}" type="pres">
      <dgm:prSet presAssocID="{A4B1663B-ADB5-4208-9C03-BDC71D4ACF4C}" presName="negativeSpace" presStyleCnt="0"/>
      <dgm:spPr/>
    </dgm:pt>
    <dgm:pt modelId="{EA5B4DD4-05D5-4221-88DD-50A7603BC797}" type="pres">
      <dgm:prSet presAssocID="{A4B1663B-ADB5-4208-9C03-BDC71D4ACF4C}" presName="childText" presStyleLbl="conFgAcc1" presStyleIdx="2" presStyleCnt="4">
        <dgm:presLayoutVars>
          <dgm:bulletEnabled val="1"/>
        </dgm:presLayoutVars>
      </dgm:prSet>
      <dgm:spPr/>
    </dgm:pt>
    <dgm:pt modelId="{8E0AC13B-AE76-4A5C-8B1E-23480835CAD2}" type="pres">
      <dgm:prSet presAssocID="{FA784DC1-BD6B-4D20-AEE4-A36DA25F985C}" presName="spaceBetweenRectangles" presStyleCnt="0"/>
      <dgm:spPr/>
    </dgm:pt>
    <dgm:pt modelId="{83D24C03-0195-40D2-A56E-E6E928ADCD4B}" type="pres">
      <dgm:prSet presAssocID="{92CDD163-4461-4FAA-9EFB-A0F91A023E73}" presName="parentLin" presStyleCnt="0"/>
      <dgm:spPr/>
    </dgm:pt>
    <dgm:pt modelId="{4E6A7796-E049-4E35-B506-15791251DD40}" type="pres">
      <dgm:prSet presAssocID="{92CDD163-4461-4FAA-9EFB-A0F91A023E73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69583B5F-137B-4090-B798-C287FD13296A}" type="pres">
      <dgm:prSet presAssocID="{92CDD163-4461-4FAA-9EFB-A0F91A023E73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F5DB55-3D76-45FE-B0FB-033CB94D5451}" type="pres">
      <dgm:prSet presAssocID="{92CDD163-4461-4FAA-9EFB-A0F91A023E73}" presName="negativeSpace" presStyleCnt="0"/>
      <dgm:spPr/>
    </dgm:pt>
    <dgm:pt modelId="{4F50227B-810D-4DC1-B509-4A26E2BBEE50}" type="pres">
      <dgm:prSet presAssocID="{92CDD163-4461-4FAA-9EFB-A0F91A023E7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6BD8403-8061-4AC8-B3B2-0F1198536A8A}" type="presOf" srcId="{98C63A3C-B2F4-4C23-B988-ADB5F5694B77}" destId="{7357C971-11C6-46FA-B8B4-8F2D604DC1B2}" srcOrd="0" destOrd="0" presId="urn:microsoft.com/office/officeart/2005/8/layout/list1"/>
    <dgm:cxn modelId="{3DC4227D-A9AD-40FC-BD76-529DF6D28204}" type="presOf" srcId="{98C63A3C-B2F4-4C23-B988-ADB5F5694B77}" destId="{8A28BD90-F17B-4AE5-9A90-0857371EE29A}" srcOrd="1" destOrd="0" presId="urn:microsoft.com/office/officeart/2005/8/layout/list1"/>
    <dgm:cxn modelId="{F1C77B50-4240-41BE-9407-0F45B3644730}" srcId="{7604C923-3733-4A29-8C90-F9153EE494DE}" destId="{98C63A3C-B2F4-4C23-B988-ADB5F5694B77}" srcOrd="0" destOrd="0" parTransId="{91C8C6BF-4867-4EEF-864D-CCBD19282CFB}" sibTransId="{B6A807AF-9089-41EE-BA88-7FE48C573A91}"/>
    <dgm:cxn modelId="{FA01D4C5-5F8A-486F-ABBC-499716C17C12}" srcId="{7604C923-3733-4A29-8C90-F9153EE494DE}" destId="{A4B1663B-ADB5-4208-9C03-BDC71D4ACF4C}" srcOrd="2" destOrd="0" parTransId="{4AE5CF3E-366F-49F8-BD7A-C97BAC0EC5A7}" sibTransId="{FA784DC1-BD6B-4D20-AEE4-A36DA25F985C}"/>
    <dgm:cxn modelId="{90B16E4E-59D2-4F40-A2B5-E12DD0E0DB3E}" type="presOf" srcId="{92CDD163-4461-4FAA-9EFB-A0F91A023E73}" destId="{4E6A7796-E049-4E35-B506-15791251DD40}" srcOrd="0" destOrd="0" presId="urn:microsoft.com/office/officeart/2005/8/layout/list1"/>
    <dgm:cxn modelId="{F74EF5DD-DCA1-426F-91B0-A3836EA13CEE}" srcId="{7604C923-3733-4A29-8C90-F9153EE494DE}" destId="{92CDD163-4461-4FAA-9EFB-A0F91A023E73}" srcOrd="3" destOrd="0" parTransId="{B6BB6C01-A838-4801-9364-C39B4F4ABCBD}" sibTransId="{66DC29FA-2DFC-47A5-BBD4-C8119D837E0D}"/>
    <dgm:cxn modelId="{0008339F-5D6F-436E-AC87-514F60E7E39D}" type="presOf" srcId="{43F25C01-556C-4C21-928E-378676DC6EA7}" destId="{09F9E4A6-455A-48EF-A39B-99FFDF89D4FA}" srcOrd="0" destOrd="0" presId="urn:microsoft.com/office/officeart/2005/8/layout/list1"/>
    <dgm:cxn modelId="{F44CFE5F-514F-4011-872D-56FAA80BF983}" type="presOf" srcId="{7604C923-3733-4A29-8C90-F9153EE494DE}" destId="{2D56A515-93C0-436E-9899-8FA721D4AEC4}" srcOrd="0" destOrd="0" presId="urn:microsoft.com/office/officeart/2005/8/layout/list1"/>
    <dgm:cxn modelId="{36D3A5CA-2BE3-4C69-B6CF-2036FCA61745}" type="presOf" srcId="{43F25C01-556C-4C21-928E-378676DC6EA7}" destId="{9D4B0FCD-D2AD-45F0-8154-4E52213A7F38}" srcOrd="1" destOrd="0" presId="urn:microsoft.com/office/officeart/2005/8/layout/list1"/>
    <dgm:cxn modelId="{9765AFCC-EEDB-4EA9-AB02-CA29E92311B7}" type="presOf" srcId="{A4B1663B-ADB5-4208-9C03-BDC71D4ACF4C}" destId="{E03C5A77-1C35-40CC-A269-1B536BF1F3CA}" srcOrd="1" destOrd="0" presId="urn:microsoft.com/office/officeart/2005/8/layout/list1"/>
    <dgm:cxn modelId="{F43EA0B7-696A-456E-A1CA-19349AAE026E}" srcId="{7604C923-3733-4A29-8C90-F9153EE494DE}" destId="{43F25C01-556C-4C21-928E-378676DC6EA7}" srcOrd="1" destOrd="0" parTransId="{79EF6ED0-A199-42C6-9DDA-C3EEF34F3182}" sibTransId="{BCCCA299-9998-4463-906A-60694F9D18C8}"/>
    <dgm:cxn modelId="{9635ED37-FB16-4BA0-899C-9312C3386DAA}" type="presOf" srcId="{92CDD163-4461-4FAA-9EFB-A0F91A023E73}" destId="{69583B5F-137B-4090-B798-C287FD13296A}" srcOrd="1" destOrd="0" presId="urn:microsoft.com/office/officeart/2005/8/layout/list1"/>
    <dgm:cxn modelId="{ECFDE808-AC8B-46E5-A6C3-F5D3915F9FED}" type="presOf" srcId="{A4B1663B-ADB5-4208-9C03-BDC71D4ACF4C}" destId="{E8C2D025-2F55-47C4-99FF-D9BECBC3C63E}" srcOrd="0" destOrd="0" presId="urn:microsoft.com/office/officeart/2005/8/layout/list1"/>
    <dgm:cxn modelId="{9B3CC5C2-5DD4-40FA-8B50-60CE56CD129D}" type="presParOf" srcId="{2D56A515-93C0-436E-9899-8FA721D4AEC4}" destId="{45B41A96-427A-456D-A997-D7ED9149CE19}" srcOrd="0" destOrd="0" presId="urn:microsoft.com/office/officeart/2005/8/layout/list1"/>
    <dgm:cxn modelId="{09F1F40B-E934-4BD5-9A06-B98BED507012}" type="presParOf" srcId="{45B41A96-427A-456D-A997-D7ED9149CE19}" destId="{7357C971-11C6-46FA-B8B4-8F2D604DC1B2}" srcOrd="0" destOrd="0" presId="urn:microsoft.com/office/officeart/2005/8/layout/list1"/>
    <dgm:cxn modelId="{4E9D2F61-21C8-4F93-9009-5ABC0568BA47}" type="presParOf" srcId="{45B41A96-427A-456D-A997-D7ED9149CE19}" destId="{8A28BD90-F17B-4AE5-9A90-0857371EE29A}" srcOrd="1" destOrd="0" presId="urn:microsoft.com/office/officeart/2005/8/layout/list1"/>
    <dgm:cxn modelId="{E41A34B9-B1C2-4BFF-8E02-71BA5C97CDC8}" type="presParOf" srcId="{2D56A515-93C0-436E-9899-8FA721D4AEC4}" destId="{03605FA4-C9CC-4F75-A785-DA122967BCC7}" srcOrd="1" destOrd="0" presId="urn:microsoft.com/office/officeart/2005/8/layout/list1"/>
    <dgm:cxn modelId="{63BBFEC2-32A9-4E21-B781-224EB9B8FBD4}" type="presParOf" srcId="{2D56A515-93C0-436E-9899-8FA721D4AEC4}" destId="{8523FDA6-AB26-414A-9075-1C47151967BD}" srcOrd="2" destOrd="0" presId="urn:microsoft.com/office/officeart/2005/8/layout/list1"/>
    <dgm:cxn modelId="{8C6730D3-0D70-4B99-8F79-F2FB59760F04}" type="presParOf" srcId="{2D56A515-93C0-436E-9899-8FA721D4AEC4}" destId="{8A893863-BC0E-4CF0-86DA-1C0ABA558ACE}" srcOrd="3" destOrd="0" presId="urn:microsoft.com/office/officeart/2005/8/layout/list1"/>
    <dgm:cxn modelId="{F676F8ED-ACDD-44A1-9518-39B35F1D9443}" type="presParOf" srcId="{2D56A515-93C0-436E-9899-8FA721D4AEC4}" destId="{BF513D02-3B6F-4380-BFD8-FFED3DD015CF}" srcOrd="4" destOrd="0" presId="urn:microsoft.com/office/officeart/2005/8/layout/list1"/>
    <dgm:cxn modelId="{566E6FF2-B6B8-4000-B631-E3EDC327DA79}" type="presParOf" srcId="{BF513D02-3B6F-4380-BFD8-FFED3DD015CF}" destId="{09F9E4A6-455A-48EF-A39B-99FFDF89D4FA}" srcOrd="0" destOrd="0" presId="urn:microsoft.com/office/officeart/2005/8/layout/list1"/>
    <dgm:cxn modelId="{34CEFB89-99B3-4958-94A0-E6903CE6DEDE}" type="presParOf" srcId="{BF513D02-3B6F-4380-BFD8-FFED3DD015CF}" destId="{9D4B0FCD-D2AD-45F0-8154-4E52213A7F38}" srcOrd="1" destOrd="0" presId="urn:microsoft.com/office/officeart/2005/8/layout/list1"/>
    <dgm:cxn modelId="{9C161AF3-DADD-46D6-80FB-91733B2CECAB}" type="presParOf" srcId="{2D56A515-93C0-436E-9899-8FA721D4AEC4}" destId="{1F59EB11-6C46-41E1-8F4D-E4C174D697C7}" srcOrd="5" destOrd="0" presId="urn:microsoft.com/office/officeart/2005/8/layout/list1"/>
    <dgm:cxn modelId="{A8EE8A4E-F461-4062-A484-9AAD8AAD50C5}" type="presParOf" srcId="{2D56A515-93C0-436E-9899-8FA721D4AEC4}" destId="{4A1AE613-7EB2-4A01-AD58-9CC6D8E0406D}" srcOrd="6" destOrd="0" presId="urn:microsoft.com/office/officeart/2005/8/layout/list1"/>
    <dgm:cxn modelId="{70AF5902-1F6C-4EC0-8FC5-5FD3A2240C64}" type="presParOf" srcId="{2D56A515-93C0-436E-9899-8FA721D4AEC4}" destId="{556BA5F5-E30C-44A2-9677-54A3AF64E561}" srcOrd="7" destOrd="0" presId="urn:microsoft.com/office/officeart/2005/8/layout/list1"/>
    <dgm:cxn modelId="{CCBB5D15-50A2-41D7-87FB-0315F99BE3D9}" type="presParOf" srcId="{2D56A515-93C0-436E-9899-8FA721D4AEC4}" destId="{43100B0F-595F-4F00-BDC0-F4ED9E27F203}" srcOrd="8" destOrd="0" presId="urn:microsoft.com/office/officeart/2005/8/layout/list1"/>
    <dgm:cxn modelId="{A539D2FA-4DDF-41CE-878E-38960C96EC36}" type="presParOf" srcId="{43100B0F-595F-4F00-BDC0-F4ED9E27F203}" destId="{E8C2D025-2F55-47C4-99FF-D9BECBC3C63E}" srcOrd="0" destOrd="0" presId="urn:microsoft.com/office/officeart/2005/8/layout/list1"/>
    <dgm:cxn modelId="{C60F35F5-896F-42AC-911D-154F53F7EA9E}" type="presParOf" srcId="{43100B0F-595F-4F00-BDC0-F4ED9E27F203}" destId="{E03C5A77-1C35-40CC-A269-1B536BF1F3CA}" srcOrd="1" destOrd="0" presId="urn:microsoft.com/office/officeart/2005/8/layout/list1"/>
    <dgm:cxn modelId="{94E06DC7-FB34-4850-942E-BCC81223E331}" type="presParOf" srcId="{2D56A515-93C0-436E-9899-8FA721D4AEC4}" destId="{44C3D537-9CB7-4F05-931D-641CC8D0B705}" srcOrd="9" destOrd="0" presId="urn:microsoft.com/office/officeart/2005/8/layout/list1"/>
    <dgm:cxn modelId="{E462AABF-AF7B-4458-968B-70F235C8BDAB}" type="presParOf" srcId="{2D56A515-93C0-436E-9899-8FA721D4AEC4}" destId="{EA5B4DD4-05D5-4221-88DD-50A7603BC797}" srcOrd="10" destOrd="0" presId="urn:microsoft.com/office/officeart/2005/8/layout/list1"/>
    <dgm:cxn modelId="{E0881059-E35A-4370-AD7A-21DC8343E170}" type="presParOf" srcId="{2D56A515-93C0-436E-9899-8FA721D4AEC4}" destId="{8E0AC13B-AE76-4A5C-8B1E-23480835CAD2}" srcOrd="11" destOrd="0" presId="urn:microsoft.com/office/officeart/2005/8/layout/list1"/>
    <dgm:cxn modelId="{5CD1F72C-9296-4696-8EBF-C38A1B094B50}" type="presParOf" srcId="{2D56A515-93C0-436E-9899-8FA721D4AEC4}" destId="{83D24C03-0195-40D2-A56E-E6E928ADCD4B}" srcOrd="12" destOrd="0" presId="urn:microsoft.com/office/officeart/2005/8/layout/list1"/>
    <dgm:cxn modelId="{60742437-649F-440A-8852-3A22FC7AA241}" type="presParOf" srcId="{83D24C03-0195-40D2-A56E-E6E928ADCD4B}" destId="{4E6A7796-E049-4E35-B506-15791251DD40}" srcOrd="0" destOrd="0" presId="urn:microsoft.com/office/officeart/2005/8/layout/list1"/>
    <dgm:cxn modelId="{F612A7BD-78E3-47AE-8866-D62B8E739C64}" type="presParOf" srcId="{83D24C03-0195-40D2-A56E-E6E928ADCD4B}" destId="{69583B5F-137B-4090-B798-C287FD13296A}" srcOrd="1" destOrd="0" presId="urn:microsoft.com/office/officeart/2005/8/layout/list1"/>
    <dgm:cxn modelId="{B793D454-4827-44C5-8EDC-B25D1CC719FF}" type="presParOf" srcId="{2D56A515-93C0-436E-9899-8FA721D4AEC4}" destId="{07F5DB55-3D76-45FE-B0FB-033CB94D5451}" srcOrd="13" destOrd="0" presId="urn:microsoft.com/office/officeart/2005/8/layout/list1"/>
    <dgm:cxn modelId="{8AC2DBC7-C019-4632-A737-16F2285B0946}" type="presParOf" srcId="{2D56A515-93C0-436E-9899-8FA721D4AEC4}" destId="{4F50227B-810D-4DC1-B509-4A26E2BBEE50}" srcOrd="14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AF617D-7276-4419-AA14-5B72691599DE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BDC178C2-3F71-49B0-BF4C-81C303FEB43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Гипотеза №1 подтвердилась только в отношении учеников</a:t>
          </a:r>
          <a:endParaRPr lang="ru-RU" sz="18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1D6E255C-12D6-4CF0-BAC0-0C070B676F3D}" type="parTrans" cxnId="{02F07BA6-3AA0-4F09-A34C-AD21F714F26C}">
      <dgm:prSet/>
      <dgm:spPr/>
      <dgm:t>
        <a:bodyPr/>
        <a:lstStyle/>
        <a:p>
          <a:endParaRPr lang="ru-RU"/>
        </a:p>
      </dgm:t>
    </dgm:pt>
    <dgm:pt modelId="{C6FF49D5-5564-4E64-B1A6-B14D2E1B98A3}" type="sibTrans" cxnId="{02F07BA6-3AA0-4F09-A34C-AD21F714F26C}">
      <dgm:prSet/>
      <dgm:spPr/>
      <dgm:t>
        <a:bodyPr/>
        <a:lstStyle/>
        <a:p>
          <a:endParaRPr lang="ru-RU"/>
        </a:p>
      </dgm:t>
    </dgm:pt>
    <dgm:pt modelId="{0D41DB9D-C565-4628-BFEF-136EF4799F7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Гипотеза №2 подтверждена</a:t>
          </a:r>
          <a:endParaRPr lang="ru-RU" sz="18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DA83170F-C9F5-4C17-83BB-8B33CEE371BA}" type="parTrans" cxnId="{414CCE03-4224-449C-87AB-0F93DD2AA937}">
      <dgm:prSet/>
      <dgm:spPr/>
      <dgm:t>
        <a:bodyPr/>
        <a:lstStyle/>
        <a:p>
          <a:endParaRPr lang="ru-RU"/>
        </a:p>
      </dgm:t>
    </dgm:pt>
    <dgm:pt modelId="{75A17DFD-3A43-4F1B-9B43-57340522D3C9}" type="sibTrans" cxnId="{414CCE03-4224-449C-87AB-0F93DD2AA937}">
      <dgm:prSet/>
      <dgm:spPr/>
      <dgm:t>
        <a:bodyPr/>
        <a:lstStyle/>
        <a:p>
          <a:endParaRPr lang="ru-RU"/>
        </a:p>
      </dgm:t>
    </dgm:pt>
    <dgm:pt modelId="{B2C51230-7280-4AAF-BC3B-99BB9D99C35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Гипотеза №3 подтверждена исследованием</a:t>
          </a:r>
          <a:endParaRPr lang="ru-RU" sz="18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8B0574A4-53DD-4327-8E96-422629052CC7}" type="parTrans" cxnId="{B940C02E-D5D8-47DB-A55F-0042B511FEE1}">
      <dgm:prSet/>
      <dgm:spPr/>
      <dgm:t>
        <a:bodyPr/>
        <a:lstStyle/>
        <a:p>
          <a:endParaRPr lang="ru-RU"/>
        </a:p>
      </dgm:t>
    </dgm:pt>
    <dgm:pt modelId="{2B5CE009-F624-48D0-863A-BA17F00C761B}" type="sibTrans" cxnId="{B940C02E-D5D8-47DB-A55F-0042B511FEE1}">
      <dgm:prSet/>
      <dgm:spPr/>
      <dgm:t>
        <a:bodyPr/>
        <a:lstStyle/>
        <a:p>
          <a:endParaRPr lang="ru-RU"/>
        </a:p>
      </dgm:t>
    </dgm:pt>
    <dgm:pt modelId="{925847D5-626F-4AC3-B4F9-4C36D6DD0BAE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Гипотеза №5 не подтвердилась</a:t>
          </a:r>
          <a:endParaRPr lang="ru-RU" sz="18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2B205D6-7528-4B83-8F5E-C720CCEBB21E}" type="parTrans" cxnId="{E5A85E9B-BE45-4296-AF4C-886B002C4220}">
      <dgm:prSet/>
      <dgm:spPr/>
    </dgm:pt>
    <dgm:pt modelId="{DC23C245-FB90-4DD3-BDBA-8F31885A62B9}" type="sibTrans" cxnId="{E5A85E9B-BE45-4296-AF4C-886B002C4220}">
      <dgm:prSet/>
      <dgm:spPr/>
    </dgm:pt>
    <dgm:pt modelId="{9F04799D-8D09-422A-A90B-3E9DAEA4DDB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Гипотеза №4 частично подтверждена</a:t>
          </a:r>
          <a:endParaRPr lang="ru-RU" sz="18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D314411-FE60-4B13-99F7-AA90978444E8}" type="parTrans" cxnId="{7F2FCE97-F26B-4712-8621-39B4FF9603A3}">
      <dgm:prSet/>
      <dgm:spPr/>
    </dgm:pt>
    <dgm:pt modelId="{C4D32D11-60B6-44F0-9E1B-8C4B45480736}" type="sibTrans" cxnId="{7F2FCE97-F26B-4712-8621-39B4FF9603A3}">
      <dgm:prSet/>
      <dgm:spPr/>
    </dgm:pt>
    <dgm:pt modelId="{6C0DB1F9-CEFC-447E-9B7A-A575314180A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Лидер у школьников – «</a:t>
          </a:r>
          <a:r>
            <a:rPr lang="ru-RU" sz="1800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Вконтакте</a:t>
          </a:r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», за ней по популярности у подростков идет сеть «</a:t>
          </a:r>
          <a:r>
            <a:rPr lang="ru-RU" sz="1800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Инстаграм</a:t>
          </a:r>
          <a:r>
            <a: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». Учителя же отдают предпочтение «Одноклассникам» </a:t>
          </a:r>
          <a:endParaRPr lang="ru-RU" sz="1800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B381B6A-2B52-4B0A-BC67-3D1AB554DEA2}" type="parTrans" cxnId="{77035CF0-83A5-4B8A-9D6A-A822EDB8C088}">
      <dgm:prSet/>
      <dgm:spPr/>
    </dgm:pt>
    <dgm:pt modelId="{34A4F686-ADD0-46C0-8601-623991C180FF}" type="sibTrans" cxnId="{77035CF0-83A5-4B8A-9D6A-A822EDB8C088}">
      <dgm:prSet/>
      <dgm:spPr/>
    </dgm:pt>
    <dgm:pt modelId="{BDBCF4B0-F8C0-49CD-8E94-9E2C54040944}" type="pres">
      <dgm:prSet presAssocID="{1BAF617D-7276-4419-AA14-5B72691599D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A4E7D0-27D3-4AEC-9562-64E53DF58E39}" type="pres">
      <dgm:prSet presAssocID="{6C0DB1F9-CEFC-447E-9B7A-A575314180A6}" presName="parentLin" presStyleCnt="0"/>
      <dgm:spPr/>
    </dgm:pt>
    <dgm:pt modelId="{0128C91B-CC7F-4D48-AFFF-47466167FBD0}" type="pres">
      <dgm:prSet presAssocID="{6C0DB1F9-CEFC-447E-9B7A-A575314180A6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424CE342-6D46-4846-B53E-226661FA4B7E}" type="pres">
      <dgm:prSet presAssocID="{6C0DB1F9-CEFC-447E-9B7A-A575314180A6}" presName="parentText" presStyleLbl="node1" presStyleIdx="0" presStyleCnt="6" custScaleX="121654" custScaleY="4391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F713D2-B4F4-4918-BF9A-AA0465F5E33D}" type="pres">
      <dgm:prSet presAssocID="{6C0DB1F9-CEFC-447E-9B7A-A575314180A6}" presName="negativeSpace" presStyleCnt="0"/>
      <dgm:spPr/>
    </dgm:pt>
    <dgm:pt modelId="{9995A983-3F55-4889-9F09-2CE87282A7A5}" type="pres">
      <dgm:prSet presAssocID="{6C0DB1F9-CEFC-447E-9B7A-A575314180A6}" presName="childText" presStyleLbl="conFgAcc1" presStyleIdx="0" presStyleCnt="6">
        <dgm:presLayoutVars>
          <dgm:bulletEnabled val="1"/>
        </dgm:presLayoutVars>
      </dgm:prSet>
      <dgm:spPr/>
    </dgm:pt>
    <dgm:pt modelId="{02B2A79F-870A-4EFB-A6E0-726ED1405B46}" type="pres">
      <dgm:prSet presAssocID="{34A4F686-ADD0-46C0-8601-623991C180FF}" presName="spaceBetweenRectangles" presStyleCnt="0"/>
      <dgm:spPr/>
    </dgm:pt>
    <dgm:pt modelId="{AC29EF9F-B410-4C35-BFA1-CE0135090D6B}" type="pres">
      <dgm:prSet presAssocID="{BDC178C2-3F71-49B0-BF4C-81C303FEB436}" presName="parentLin" presStyleCnt="0"/>
      <dgm:spPr/>
    </dgm:pt>
    <dgm:pt modelId="{C7155435-0019-493F-9A19-5B608C17EF15}" type="pres">
      <dgm:prSet presAssocID="{BDC178C2-3F71-49B0-BF4C-81C303FEB436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E865AD3D-902F-4AF9-8BEC-206DE5A34C33}" type="pres">
      <dgm:prSet presAssocID="{BDC178C2-3F71-49B0-BF4C-81C303FEB436}" presName="parentText" presStyleLbl="node1" presStyleIdx="1" presStyleCnt="6" custScaleX="121654" custScaleY="4391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A2034F-E0A5-44DF-947F-5A714476E15B}" type="pres">
      <dgm:prSet presAssocID="{BDC178C2-3F71-49B0-BF4C-81C303FEB436}" presName="negativeSpace" presStyleCnt="0"/>
      <dgm:spPr/>
    </dgm:pt>
    <dgm:pt modelId="{7839B856-9335-4969-BBF1-BF2E964DBAB7}" type="pres">
      <dgm:prSet presAssocID="{BDC178C2-3F71-49B0-BF4C-81C303FEB436}" presName="childText" presStyleLbl="conFgAcc1" presStyleIdx="1" presStyleCnt="6">
        <dgm:presLayoutVars>
          <dgm:bulletEnabled val="1"/>
        </dgm:presLayoutVars>
      </dgm:prSet>
      <dgm:spPr/>
    </dgm:pt>
    <dgm:pt modelId="{4538F554-42BD-4760-B298-8BD7E55E48E2}" type="pres">
      <dgm:prSet presAssocID="{C6FF49D5-5564-4E64-B1A6-B14D2E1B98A3}" presName="spaceBetweenRectangles" presStyleCnt="0"/>
      <dgm:spPr/>
    </dgm:pt>
    <dgm:pt modelId="{66353C44-B5FD-4084-B854-3FD69636687F}" type="pres">
      <dgm:prSet presAssocID="{0D41DB9D-C565-4628-BFEF-136EF4799F70}" presName="parentLin" presStyleCnt="0"/>
      <dgm:spPr/>
    </dgm:pt>
    <dgm:pt modelId="{AE6B4360-5B5E-46D1-894B-CDBD84598AF6}" type="pres">
      <dgm:prSet presAssocID="{0D41DB9D-C565-4628-BFEF-136EF4799F70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79CB89E9-FFD0-4CA2-B746-70594BA576E2}" type="pres">
      <dgm:prSet presAssocID="{0D41DB9D-C565-4628-BFEF-136EF4799F70}" presName="parentText" presStyleLbl="node1" presStyleIdx="2" presStyleCnt="6" custScaleX="121654" custScaleY="4391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B4E3B7-0C7C-4BD1-9B19-CC05393290DD}" type="pres">
      <dgm:prSet presAssocID="{0D41DB9D-C565-4628-BFEF-136EF4799F70}" presName="negativeSpace" presStyleCnt="0"/>
      <dgm:spPr/>
    </dgm:pt>
    <dgm:pt modelId="{2E335283-33F2-484C-A239-58BB1D632E1F}" type="pres">
      <dgm:prSet presAssocID="{0D41DB9D-C565-4628-BFEF-136EF4799F70}" presName="childText" presStyleLbl="conFgAcc1" presStyleIdx="2" presStyleCnt="6">
        <dgm:presLayoutVars>
          <dgm:bulletEnabled val="1"/>
        </dgm:presLayoutVars>
      </dgm:prSet>
      <dgm:spPr/>
    </dgm:pt>
    <dgm:pt modelId="{DCDA20A4-7DB9-4BA0-81EF-FAD63A2365E4}" type="pres">
      <dgm:prSet presAssocID="{75A17DFD-3A43-4F1B-9B43-57340522D3C9}" presName="spaceBetweenRectangles" presStyleCnt="0"/>
      <dgm:spPr/>
    </dgm:pt>
    <dgm:pt modelId="{E28D4815-4D22-477C-B6C0-52AD94F5ED79}" type="pres">
      <dgm:prSet presAssocID="{B2C51230-7280-4AAF-BC3B-99BB9D99C353}" presName="parentLin" presStyleCnt="0"/>
      <dgm:spPr/>
    </dgm:pt>
    <dgm:pt modelId="{84652F4B-05C3-41ED-992E-2CE5BBAAF1D4}" type="pres">
      <dgm:prSet presAssocID="{B2C51230-7280-4AAF-BC3B-99BB9D99C353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607E8CC1-9631-436A-8F0B-3F8E21D718B9}" type="pres">
      <dgm:prSet presAssocID="{B2C51230-7280-4AAF-BC3B-99BB9D99C353}" presName="parentText" presStyleLbl="node1" presStyleIdx="3" presStyleCnt="6" custScaleX="121654" custScaleY="4391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89D32C-AD61-4978-A52B-95C4B96C80A7}" type="pres">
      <dgm:prSet presAssocID="{B2C51230-7280-4AAF-BC3B-99BB9D99C353}" presName="negativeSpace" presStyleCnt="0"/>
      <dgm:spPr/>
    </dgm:pt>
    <dgm:pt modelId="{A55A998C-BD19-4EE5-9369-EC9806A0BACE}" type="pres">
      <dgm:prSet presAssocID="{B2C51230-7280-4AAF-BC3B-99BB9D99C353}" presName="childText" presStyleLbl="conFgAcc1" presStyleIdx="3" presStyleCnt="6">
        <dgm:presLayoutVars>
          <dgm:bulletEnabled val="1"/>
        </dgm:presLayoutVars>
      </dgm:prSet>
      <dgm:spPr/>
    </dgm:pt>
    <dgm:pt modelId="{7776075D-7BCD-44AF-9A33-18137CDA6444}" type="pres">
      <dgm:prSet presAssocID="{2B5CE009-F624-48D0-863A-BA17F00C761B}" presName="spaceBetweenRectangles" presStyleCnt="0"/>
      <dgm:spPr/>
    </dgm:pt>
    <dgm:pt modelId="{BA940BAA-41E8-4364-AC71-C9F98818B595}" type="pres">
      <dgm:prSet presAssocID="{9F04799D-8D09-422A-A90B-3E9DAEA4DDBD}" presName="parentLin" presStyleCnt="0"/>
      <dgm:spPr/>
    </dgm:pt>
    <dgm:pt modelId="{B5F504AB-F20E-4CE1-9A17-03E10020FE25}" type="pres">
      <dgm:prSet presAssocID="{9F04799D-8D09-422A-A90B-3E9DAEA4DDBD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9B554426-B019-41E9-89DB-B4E8439F324A}" type="pres">
      <dgm:prSet presAssocID="{9F04799D-8D09-422A-A90B-3E9DAEA4DDBD}" presName="parentText" presStyleLbl="node1" presStyleIdx="4" presStyleCnt="6" custScaleX="121654" custScaleY="4391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AE511D-AAC8-460F-985A-9DE35E80382E}" type="pres">
      <dgm:prSet presAssocID="{9F04799D-8D09-422A-A90B-3E9DAEA4DDBD}" presName="negativeSpace" presStyleCnt="0"/>
      <dgm:spPr/>
    </dgm:pt>
    <dgm:pt modelId="{99DB7A4F-F03E-4E5C-9411-81B928807FA3}" type="pres">
      <dgm:prSet presAssocID="{9F04799D-8D09-422A-A90B-3E9DAEA4DDBD}" presName="childText" presStyleLbl="conFgAcc1" presStyleIdx="4" presStyleCnt="6">
        <dgm:presLayoutVars>
          <dgm:bulletEnabled val="1"/>
        </dgm:presLayoutVars>
      </dgm:prSet>
      <dgm:spPr/>
    </dgm:pt>
    <dgm:pt modelId="{8FD17106-5AFC-4ACC-AF2A-A13136E8AE83}" type="pres">
      <dgm:prSet presAssocID="{C4D32D11-60B6-44F0-9E1B-8C4B45480736}" presName="spaceBetweenRectangles" presStyleCnt="0"/>
      <dgm:spPr/>
    </dgm:pt>
    <dgm:pt modelId="{F2C6F3CC-A37B-4595-88BA-58DCAFBC7C3B}" type="pres">
      <dgm:prSet presAssocID="{925847D5-626F-4AC3-B4F9-4C36D6DD0BAE}" presName="parentLin" presStyleCnt="0"/>
      <dgm:spPr/>
    </dgm:pt>
    <dgm:pt modelId="{202C4B29-6D38-4ECB-9504-51021B8FF8F0}" type="pres">
      <dgm:prSet presAssocID="{925847D5-626F-4AC3-B4F9-4C36D6DD0BAE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959DB18F-7B34-4D9F-9FE9-7ACB1290EA2A}" type="pres">
      <dgm:prSet presAssocID="{925847D5-626F-4AC3-B4F9-4C36D6DD0BAE}" presName="parentText" presStyleLbl="node1" presStyleIdx="5" presStyleCnt="6" custScaleX="121654" custScaleY="4391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C6D096-E1CE-4392-A062-E478592AE94D}" type="pres">
      <dgm:prSet presAssocID="{925847D5-626F-4AC3-B4F9-4C36D6DD0BAE}" presName="negativeSpace" presStyleCnt="0"/>
      <dgm:spPr/>
    </dgm:pt>
    <dgm:pt modelId="{62ECDF3F-CA17-42F1-BFA3-6AD394B9E371}" type="pres">
      <dgm:prSet presAssocID="{925847D5-626F-4AC3-B4F9-4C36D6DD0BAE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FBCE821F-3E19-4B12-B15C-9D664626D0D2}" type="presOf" srcId="{1BAF617D-7276-4419-AA14-5B72691599DE}" destId="{BDBCF4B0-F8C0-49CD-8E94-9E2C54040944}" srcOrd="0" destOrd="0" presId="urn:microsoft.com/office/officeart/2005/8/layout/list1"/>
    <dgm:cxn modelId="{8EA6A0BD-27E2-438D-BB12-3F3A5E272757}" type="presOf" srcId="{6C0DB1F9-CEFC-447E-9B7A-A575314180A6}" destId="{424CE342-6D46-4846-B53E-226661FA4B7E}" srcOrd="1" destOrd="0" presId="urn:microsoft.com/office/officeart/2005/8/layout/list1"/>
    <dgm:cxn modelId="{DAEF2871-F0EF-4576-A48C-CC23803F8F5B}" type="presOf" srcId="{925847D5-626F-4AC3-B4F9-4C36D6DD0BAE}" destId="{959DB18F-7B34-4D9F-9FE9-7ACB1290EA2A}" srcOrd="1" destOrd="0" presId="urn:microsoft.com/office/officeart/2005/8/layout/list1"/>
    <dgm:cxn modelId="{77035CF0-83A5-4B8A-9D6A-A822EDB8C088}" srcId="{1BAF617D-7276-4419-AA14-5B72691599DE}" destId="{6C0DB1F9-CEFC-447E-9B7A-A575314180A6}" srcOrd="0" destOrd="0" parTransId="{3B381B6A-2B52-4B0A-BC67-3D1AB554DEA2}" sibTransId="{34A4F686-ADD0-46C0-8601-623991C180FF}"/>
    <dgm:cxn modelId="{718CE901-1B42-40F4-9E2C-0818DE575943}" type="presOf" srcId="{0D41DB9D-C565-4628-BFEF-136EF4799F70}" destId="{AE6B4360-5B5E-46D1-894B-CDBD84598AF6}" srcOrd="0" destOrd="0" presId="urn:microsoft.com/office/officeart/2005/8/layout/list1"/>
    <dgm:cxn modelId="{B225F868-6056-41EF-B3C5-66D37712AAA2}" type="presOf" srcId="{BDC178C2-3F71-49B0-BF4C-81C303FEB436}" destId="{E865AD3D-902F-4AF9-8BEC-206DE5A34C33}" srcOrd="1" destOrd="0" presId="urn:microsoft.com/office/officeart/2005/8/layout/list1"/>
    <dgm:cxn modelId="{E5A85E9B-BE45-4296-AF4C-886B002C4220}" srcId="{1BAF617D-7276-4419-AA14-5B72691599DE}" destId="{925847D5-626F-4AC3-B4F9-4C36D6DD0BAE}" srcOrd="5" destOrd="0" parTransId="{E2B205D6-7528-4B83-8F5E-C720CCEBB21E}" sibTransId="{DC23C245-FB90-4DD3-BDBA-8F31885A62B9}"/>
    <dgm:cxn modelId="{F7CC2198-3300-42D4-8E01-814051426D92}" type="presOf" srcId="{BDC178C2-3F71-49B0-BF4C-81C303FEB436}" destId="{C7155435-0019-493F-9A19-5B608C17EF15}" srcOrd="0" destOrd="0" presId="urn:microsoft.com/office/officeart/2005/8/layout/list1"/>
    <dgm:cxn modelId="{7F2FCE97-F26B-4712-8621-39B4FF9603A3}" srcId="{1BAF617D-7276-4419-AA14-5B72691599DE}" destId="{9F04799D-8D09-422A-A90B-3E9DAEA4DDBD}" srcOrd="4" destOrd="0" parTransId="{3D314411-FE60-4B13-99F7-AA90978444E8}" sibTransId="{C4D32D11-60B6-44F0-9E1B-8C4B45480736}"/>
    <dgm:cxn modelId="{F18FAEAE-A2CD-4398-BFD6-95D898C76C0B}" type="presOf" srcId="{9F04799D-8D09-422A-A90B-3E9DAEA4DDBD}" destId="{B5F504AB-F20E-4CE1-9A17-03E10020FE25}" srcOrd="0" destOrd="0" presId="urn:microsoft.com/office/officeart/2005/8/layout/list1"/>
    <dgm:cxn modelId="{084F2DE2-6955-43D5-B54F-EFD5E74C3120}" type="presOf" srcId="{B2C51230-7280-4AAF-BC3B-99BB9D99C353}" destId="{84652F4B-05C3-41ED-992E-2CE5BBAAF1D4}" srcOrd="0" destOrd="0" presId="urn:microsoft.com/office/officeart/2005/8/layout/list1"/>
    <dgm:cxn modelId="{B940C02E-D5D8-47DB-A55F-0042B511FEE1}" srcId="{1BAF617D-7276-4419-AA14-5B72691599DE}" destId="{B2C51230-7280-4AAF-BC3B-99BB9D99C353}" srcOrd="3" destOrd="0" parTransId="{8B0574A4-53DD-4327-8E96-422629052CC7}" sibTransId="{2B5CE009-F624-48D0-863A-BA17F00C761B}"/>
    <dgm:cxn modelId="{A55A44D2-67AA-4424-9B8B-6A52F6153BA8}" type="presOf" srcId="{6C0DB1F9-CEFC-447E-9B7A-A575314180A6}" destId="{0128C91B-CC7F-4D48-AFFF-47466167FBD0}" srcOrd="0" destOrd="0" presId="urn:microsoft.com/office/officeart/2005/8/layout/list1"/>
    <dgm:cxn modelId="{414CCE03-4224-449C-87AB-0F93DD2AA937}" srcId="{1BAF617D-7276-4419-AA14-5B72691599DE}" destId="{0D41DB9D-C565-4628-BFEF-136EF4799F70}" srcOrd="2" destOrd="0" parTransId="{DA83170F-C9F5-4C17-83BB-8B33CEE371BA}" sibTransId="{75A17DFD-3A43-4F1B-9B43-57340522D3C9}"/>
    <dgm:cxn modelId="{02F07BA6-3AA0-4F09-A34C-AD21F714F26C}" srcId="{1BAF617D-7276-4419-AA14-5B72691599DE}" destId="{BDC178C2-3F71-49B0-BF4C-81C303FEB436}" srcOrd="1" destOrd="0" parTransId="{1D6E255C-12D6-4CF0-BAC0-0C070B676F3D}" sibTransId="{C6FF49D5-5564-4E64-B1A6-B14D2E1B98A3}"/>
    <dgm:cxn modelId="{5930B970-048F-4A9E-BA72-4207E52054FA}" type="presOf" srcId="{0D41DB9D-C565-4628-BFEF-136EF4799F70}" destId="{79CB89E9-FFD0-4CA2-B746-70594BA576E2}" srcOrd="1" destOrd="0" presId="urn:microsoft.com/office/officeart/2005/8/layout/list1"/>
    <dgm:cxn modelId="{F3BB1FC9-2C92-4B5C-99E2-B502D07B9D9D}" type="presOf" srcId="{9F04799D-8D09-422A-A90B-3E9DAEA4DDBD}" destId="{9B554426-B019-41E9-89DB-B4E8439F324A}" srcOrd="1" destOrd="0" presId="urn:microsoft.com/office/officeart/2005/8/layout/list1"/>
    <dgm:cxn modelId="{C4012163-40C3-476A-98D7-2CABFF5ABBD0}" type="presOf" srcId="{B2C51230-7280-4AAF-BC3B-99BB9D99C353}" destId="{607E8CC1-9631-436A-8F0B-3F8E21D718B9}" srcOrd="1" destOrd="0" presId="urn:microsoft.com/office/officeart/2005/8/layout/list1"/>
    <dgm:cxn modelId="{18DBCC69-B799-4E5F-BB92-0B9C86C0DD26}" type="presOf" srcId="{925847D5-626F-4AC3-B4F9-4C36D6DD0BAE}" destId="{202C4B29-6D38-4ECB-9504-51021B8FF8F0}" srcOrd="0" destOrd="0" presId="urn:microsoft.com/office/officeart/2005/8/layout/list1"/>
    <dgm:cxn modelId="{1A62BB14-7BBD-4407-B3B1-E07CB395AE8B}" type="presParOf" srcId="{BDBCF4B0-F8C0-49CD-8E94-9E2C54040944}" destId="{88A4E7D0-27D3-4AEC-9562-64E53DF58E39}" srcOrd="0" destOrd="0" presId="urn:microsoft.com/office/officeart/2005/8/layout/list1"/>
    <dgm:cxn modelId="{649CD888-8B41-43B4-B807-DDD59B9B3E2F}" type="presParOf" srcId="{88A4E7D0-27D3-4AEC-9562-64E53DF58E39}" destId="{0128C91B-CC7F-4D48-AFFF-47466167FBD0}" srcOrd="0" destOrd="0" presId="urn:microsoft.com/office/officeart/2005/8/layout/list1"/>
    <dgm:cxn modelId="{3D8379D7-E68E-47CE-906A-55AE755298F9}" type="presParOf" srcId="{88A4E7D0-27D3-4AEC-9562-64E53DF58E39}" destId="{424CE342-6D46-4846-B53E-226661FA4B7E}" srcOrd="1" destOrd="0" presId="urn:microsoft.com/office/officeart/2005/8/layout/list1"/>
    <dgm:cxn modelId="{EA27A7EB-15CD-4431-9B55-1EAD509EE576}" type="presParOf" srcId="{BDBCF4B0-F8C0-49CD-8E94-9E2C54040944}" destId="{8CF713D2-B4F4-4918-BF9A-AA0465F5E33D}" srcOrd="1" destOrd="0" presId="urn:microsoft.com/office/officeart/2005/8/layout/list1"/>
    <dgm:cxn modelId="{25B26668-10DD-4897-9D26-5DDC33D586E4}" type="presParOf" srcId="{BDBCF4B0-F8C0-49CD-8E94-9E2C54040944}" destId="{9995A983-3F55-4889-9F09-2CE87282A7A5}" srcOrd="2" destOrd="0" presId="urn:microsoft.com/office/officeart/2005/8/layout/list1"/>
    <dgm:cxn modelId="{F6C82D95-700F-4B28-A7D8-8265EB05DD3E}" type="presParOf" srcId="{BDBCF4B0-F8C0-49CD-8E94-9E2C54040944}" destId="{02B2A79F-870A-4EFB-A6E0-726ED1405B46}" srcOrd="3" destOrd="0" presId="urn:microsoft.com/office/officeart/2005/8/layout/list1"/>
    <dgm:cxn modelId="{59343E96-2EE6-4304-8153-86FCE9FDA92F}" type="presParOf" srcId="{BDBCF4B0-F8C0-49CD-8E94-9E2C54040944}" destId="{AC29EF9F-B410-4C35-BFA1-CE0135090D6B}" srcOrd="4" destOrd="0" presId="urn:microsoft.com/office/officeart/2005/8/layout/list1"/>
    <dgm:cxn modelId="{84585F5D-80D9-4DFC-8A11-183FCDCB7307}" type="presParOf" srcId="{AC29EF9F-B410-4C35-BFA1-CE0135090D6B}" destId="{C7155435-0019-493F-9A19-5B608C17EF15}" srcOrd="0" destOrd="0" presId="urn:microsoft.com/office/officeart/2005/8/layout/list1"/>
    <dgm:cxn modelId="{779E35CE-6EDF-430D-A1E0-80021326E3E8}" type="presParOf" srcId="{AC29EF9F-B410-4C35-BFA1-CE0135090D6B}" destId="{E865AD3D-902F-4AF9-8BEC-206DE5A34C33}" srcOrd="1" destOrd="0" presId="urn:microsoft.com/office/officeart/2005/8/layout/list1"/>
    <dgm:cxn modelId="{71310C7C-5CA2-46FA-86AB-8B094AF5732D}" type="presParOf" srcId="{BDBCF4B0-F8C0-49CD-8E94-9E2C54040944}" destId="{27A2034F-E0A5-44DF-947F-5A714476E15B}" srcOrd="5" destOrd="0" presId="urn:microsoft.com/office/officeart/2005/8/layout/list1"/>
    <dgm:cxn modelId="{97E43975-BE6A-44A4-AA79-13C69B04AC20}" type="presParOf" srcId="{BDBCF4B0-F8C0-49CD-8E94-9E2C54040944}" destId="{7839B856-9335-4969-BBF1-BF2E964DBAB7}" srcOrd="6" destOrd="0" presId="urn:microsoft.com/office/officeart/2005/8/layout/list1"/>
    <dgm:cxn modelId="{FE8245B0-B6CF-45D9-9CB6-6D4D31180308}" type="presParOf" srcId="{BDBCF4B0-F8C0-49CD-8E94-9E2C54040944}" destId="{4538F554-42BD-4760-B298-8BD7E55E48E2}" srcOrd="7" destOrd="0" presId="urn:microsoft.com/office/officeart/2005/8/layout/list1"/>
    <dgm:cxn modelId="{6E8691B2-F926-4DB6-8F22-6250354AE6D9}" type="presParOf" srcId="{BDBCF4B0-F8C0-49CD-8E94-9E2C54040944}" destId="{66353C44-B5FD-4084-B854-3FD69636687F}" srcOrd="8" destOrd="0" presId="urn:microsoft.com/office/officeart/2005/8/layout/list1"/>
    <dgm:cxn modelId="{C45A2EC3-7D49-4344-90F7-620C9A8E17F5}" type="presParOf" srcId="{66353C44-B5FD-4084-B854-3FD69636687F}" destId="{AE6B4360-5B5E-46D1-894B-CDBD84598AF6}" srcOrd="0" destOrd="0" presId="urn:microsoft.com/office/officeart/2005/8/layout/list1"/>
    <dgm:cxn modelId="{CCF84329-F4B7-4342-BDDB-2A789D1F153C}" type="presParOf" srcId="{66353C44-B5FD-4084-B854-3FD69636687F}" destId="{79CB89E9-FFD0-4CA2-B746-70594BA576E2}" srcOrd="1" destOrd="0" presId="urn:microsoft.com/office/officeart/2005/8/layout/list1"/>
    <dgm:cxn modelId="{7B491B13-7129-471B-BF3A-B4F4F64B258A}" type="presParOf" srcId="{BDBCF4B0-F8C0-49CD-8E94-9E2C54040944}" destId="{41B4E3B7-0C7C-4BD1-9B19-CC05393290DD}" srcOrd="9" destOrd="0" presId="urn:microsoft.com/office/officeart/2005/8/layout/list1"/>
    <dgm:cxn modelId="{2DE80C38-995A-4D9C-8AED-62897DD60A38}" type="presParOf" srcId="{BDBCF4B0-F8C0-49CD-8E94-9E2C54040944}" destId="{2E335283-33F2-484C-A239-58BB1D632E1F}" srcOrd="10" destOrd="0" presId="urn:microsoft.com/office/officeart/2005/8/layout/list1"/>
    <dgm:cxn modelId="{EA0446FE-2E2C-485D-A248-E07BEDC2CFCB}" type="presParOf" srcId="{BDBCF4B0-F8C0-49CD-8E94-9E2C54040944}" destId="{DCDA20A4-7DB9-4BA0-81EF-FAD63A2365E4}" srcOrd="11" destOrd="0" presId="urn:microsoft.com/office/officeart/2005/8/layout/list1"/>
    <dgm:cxn modelId="{4CD8400D-2EF5-4281-BD88-1CA51E87A3E1}" type="presParOf" srcId="{BDBCF4B0-F8C0-49CD-8E94-9E2C54040944}" destId="{E28D4815-4D22-477C-B6C0-52AD94F5ED79}" srcOrd="12" destOrd="0" presId="urn:microsoft.com/office/officeart/2005/8/layout/list1"/>
    <dgm:cxn modelId="{02E69DA8-6201-47C9-9175-C7FA8F6D17BF}" type="presParOf" srcId="{E28D4815-4D22-477C-B6C0-52AD94F5ED79}" destId="{84652F4B-05C3-41ED-992E-2CE5BBAAF1D4}" srcOrd="0" destOrd="0" presId="urn:microsoft.com/office/officeart/2005/8/layout/list1"/>
    <dgm:cxn modelId="{E25A5CA5-BAA8-4520-9A13-3B54777E14D4}" type="presParOf" srcId="{E28D4815-4D22-477C-B6C0-52AD94F5ED79}" destId="{607E8CC1-9631-436A-8F0B-3F8E21D718B9}" srcOrd="1" destOrd="0" presId="urn:microsoft.com/office/officeart/2005/8/layout/list1"/>
    <dgm:cxn modelId="{8DD63CBC-C5A4-4C5E-81B0-1EEE10628A9C}" type="presParOf" srcId="{BDBCF4B0-F8C0-49CD-8E94-9E2C54040944}" destId="{6789D32C-AD61-4978-A52B-95C4B96C80A7}" srcOrd="13" destOrd="0" presId="urn:microsoft.com/office/officeart/2005/8/layout/list1"/>
    <dgm:cxn modelId="{9BC71B95-4924-45E1-A7FA-37433F7723C4}" type="presParOf" srcId="{BDBCF4B0-F8C0-49CD-8E94-9E2C54040944}" destId="{A55A998C-BD19-4EE5-9369-EC9806A0BACE}" srcOrd="14" destOrd="0" presId="urn:microsoft.com/office/officeart/2005/8/layout/list1"/>
    <dgm:cxn modelId="{37100ADB-ADB0-40C6-917C-F16F38D0ACFA}" type="presParOf" srcId="{BDBCF4B0-F8C0-49CD-8E94-9E2C54040944}" destId="{7776075D-7BCD-44AF-9A33-18137CDA6444}" srcOrd="15" destOrd="0" presId="urn:microsoft.com/office/officeart/2005/8/layout/list1"/>
    <dgm:cxn modelId="{42DD6449-FB89-43F5-B4E2-8B84B7DEE152}" type="presParOf" srcId="{BDBCF4B0-F8C0-49CD-8E94-9E2C54040944}" destId="{BA940BAA-41E8-4364-AC71-C9F98818B595}" srcOrd="16" destOrd="0" presId="urn:microsoft.com/office/officeart/2005/8/layout/list1"/>
    <dgm:cxn modelId="{8378CDD9-E505-4D2C-A6D1-2BD73A68A47C}" type="presParOf" srcId="{BA940BAA-41E8-4364-AC71-C9F98818B595}" destId="{B5F504AB-F20E-4CE1-9A17-03E10020FE25}" srcOrd="0" destOrd="0" presId="urn:microsoft.com/office/officeart/2005/8/layout/list1"/>
    <dgm:cxn modelId="{52EAB355-AB76-4A84-A30E-AC4AF311BC5A}" type="presParOf" srcId="{BA940BAA-41E8-4364-AC71-C9F98818B595}" destId="{9B554426-B019-41E9-89DB-B4E8439F324A}" srcOrd="1" destOrd="0" presId="urn:microsoft.com/office/officeart/2005/8/layout/list1"/>
    <dgm:cxn modelId="{AB81A884-0012-46BC-99D4-0E8BD5F315A5}" type="presParOf" srcId="{BDBCF4B0-F8C0-49CD-8E94-9E2C54040944}" destId="{21AE511D-AAC8-460F-985A-9DE35E80382E}" srcOrd="17" destOrd="0" presId="urn:microsoft.com/office/officeart/2005/8/layout/list1"/>
    <dgm:cxn modelId="{45B8BFBF-4B30-4D8A-8212-7B3902C5A0D1}" type="presParOf" srcId="{BDBCF4B0-F8C0-49CD-8E94-9E2C54040944}" destId="{99DB7A4F-F03E-4E5C-9411-81B928807FA3}" srcOrd="18" destOrd="0" presId="urn:microsoft.com/office/officeart/2005/8/layout/list1"/>
    <dgm:cxn modelId="{7C678E5E-5F66-41DB-BA2E-3FE3A45A91C5}" type="presParOf" srcId="{BDBCF4B0-F8C0-49CD-8E94-9E2C54040944}" destId="{8FD17106-5AFC-4ACC-AF2A-A13136E8AE83}" srcOrd="19" destOrd="0" presId="urn:microsoft.com/office/officeart/2005/8/layout/list1"/>
    <dgm:cxn modelId="{F129055C-DADF-48ED-A67A-C5265B4EF53B}" type="presParOf" srcId="{BDBCF4B0-F8C0-49CD-8E94-9E2C54040944}" destId="{F2C6F3CC-A37B-4595-88BA-58DCAFBC7C3B}" srcOrd="20" destOrd="0" presId="urn:microsoft.com/office/officeart/2005/8/layout/list1"/>
    <dgm:cxn modelId="{01959472-2E3A-4EE0-913B-2AF2A20A0C03}" type="presParOf" srcId="{F2C6F3CC-A37B-4595-88BA-58DCAFBC7C3B}" destId="{202C4B29-6D38-4ECB-9504-51021B8FF8F0}" srcOrd="0" destOrd="0" presId="urn:microsoft.com/office/officeart/2005/8/layout/list1"/>
    <dgm:cxn modelId="{D06607A6-BE8B-4DFD-A6C4-D72E1C9B6B89}" type="presParOf" srcId="{F2C6F3CC-A37B-4595-88BA-58DCAFBC7C3B}" destId="{959DB18F-7B34-4D9F-9FE9-7ACB1290EA2A}" srcOrd="1" destOrd="0" presId="urn:microsoft.com/office/officeart/2005/8/layout/list1"/>
    <dgm:cxn modelId="{9BDDDCB0-E0F2-4B51-ACCD-32D5A26C0A30}" type="presParOf" srcId="{BDBCF4B0-F8C0-49CD-8E94-9E2C54040944}" destId="{45C6D096-E1CE-4392-A062-E478592AE94D}" srcOrd="21" destOrd="0" presId="urn:microsoft.com/office/officeart/2005/8/layout/list1"/>
    <dgm:cxn modelId="{8087E81E-5DF8-4BD0-B921-734CFFD240BF}" type="presParOf" srcId="{BDBCF4B0-F8C0-49CD-8E94-9E2C54040944}" destId="{62ECDF3F-CA17-42F1-BFA3-6AD394B9E371}" srcOrd="22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BCAF-4ED8-4C87-B096-FE6BD7014D91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971D05-6ABE-4944-8299-E5B55026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BCAF-4ED8-4C87-B096-FE6BD7014D91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1D05-6ABE-4944-8299-E5B550262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A971D05-6ABE-4944-8299-E5B55026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BCAF-4ED8-4C87-B096-FE6BD7014D91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BCAF-4ED8-4C87-B096-FE6BD7014D91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A971D05-6ABE-4944-8299-E5B55026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BCAF-4ED8-4C87-B096-FE6BD7014D91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971D05-6ABE-4944-8299-E5B55026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EF6BCAF-4ED8-4C87-B096-FE6BD7014D91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1D05-6ABE-4944-8299-E5B55026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BCAF-4ED8-4C87-B096-FE6BD7014D91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A971D05-6ABE-4944-8299-E5B55026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BCAF-4ED8-4C87-B096-FE6BD7014D91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A971D05-6ABE-4944-8299-E5B550262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BCAF-4ED8-4C87-B096-FE6BD7014D91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971D05-6ABE-4944-8299-E5B550262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971D05-6ABE-4944-8299-E5B55026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BCAF-4ED8-4C87-B096-FE6BD7014D91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A971D05-6ABE-4944-8299-E5B55026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EF6BCAF-4ED8-4C87-B096-FE6BD7014D91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EF6BCAF-4ED8-4C87-B096-FE6BD7014D91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A971D05-6ABE-4944-8299-E5B550262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57166"/>
            <a:ext cx="7643866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Муниципальный конкурс </a:t>
            </a:r>
          </a:p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исследовательская работа учащихся 2017»</a:t>
            </a:r>
            <a:endParaRPr lang="ru-RU" sz="20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786058"/>
            <a:ext cx="7772400" cy="11430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социальных сетей на людей разного возраста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928926" y="6072206"/>
            <a:ext cx="3571900" cy="5000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Щекино, 2017</a:t>
            </a:r>
            <a:endParaRPr kumimoji="0" lang="ru-RU" sz="2000" b="1" i="0" u="none" strike="noStrike" kern="1200" cap="all" spc="25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571736" y="4357694"/>
            <a:ext cx="6400800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ученица 11 класса ГОУ ТО «Яснополянская школа им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Л.Н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Толстого» </a:t>
            </a:r>
          </a:p>
          <a:p>
            <a:pPr algn="r"/>
            <a:r>
              <a:rPr lang="ru-RU" sz="2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Чиненова Мария Николаевна</a:t>
            </a:r>
          </a:p>
          <a:p>
            <a:pPr algn="r"/>
            <a:r>
              <a:rPr lang="ru-RU" sz="20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 Шукшина Анна Владимировна, учитель информатики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проведения исследования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501090" y="642939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исследования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6643734" cy="4364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285984" y="5929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Диаграмма «Предпочитаемые социальные сети»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29652" y="635795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исследования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6072230" cy="39290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56435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Диаграмма «Количество времени, проводимого в интернете»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429652" y="635795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исследования</a:t>
            </a: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79" y="1643050"/>
            <a:ext cx="5956689" cy="3655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500298" y="5429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Диаграмма «Для чего используются социальные сети»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29652" y="62865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исследования</a:t>
            </a:r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11100" y="1714488"/>
            <a:ext cx="639558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Диаграмма «Сможете ли вы отказаться от социальных сетей»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71802" y="5786454"/>
            <a:ext cx="3814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Диаграмма «Сможете ли вы отказаться от социальных сетей»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29652" y="635795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исследования</a:t>
            </a:r>
            <a:endParaRPr lang="ru-RU" dirty="0"/>
          </a:p>
        </p:txBody>
      </p:sp>
      <p:pic>
        <p:nvPicPr>
          <p:cNvPr id="28673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71612"/>
            <a:ext cx="6171618" cy="392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142976" y="5857892"/>
            <a:ext cx="75723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Диаграмма «Влияние социальных сетей на учёбу/работу»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29652" y="621508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исследования</a:t>
            </a:r>
            <a:endParaRPr lang="ru-RU" dirty="0"/>
          </a:p>
        </p:txBody>
      </p:sp>
      <p:pic>
        <p:nvPicPr>
          <p:cNvPr id="27649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71612"/>
            <a:ext cx="6572296" cy="4443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357422" y="6000768"/>
            <a:ext cx="46434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Диаграмма «Положительное влияние социальных сетей»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58214" y="621508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16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исследования</a:t>
            </a:r>
            <a:endParaRPr lang="ru-RU" dirty="0"/>
          </a:p>
        </p:txBody>
      </p:sp>
      <p:pic>
        <p:nvPicPr>
          <p:cNvPr id="26625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43049"/>
            <a:ext cx="6811779" cy="4525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28596" y="6357958"/>
            <a:ext cx="74295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Диаграмма «Отрицательное влияние социальных сетей»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29652" y="62865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17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исследования</a:t>
            </a:r>
            <a:endParaRPr lang="ru-RU" dirty="0"/>
          </a:p>
        </p:txBody>
      </p:sp>
      <p:pic>
        <p:nvPicPr>
          <p:cNvPr id="25601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6094080" cy="3675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428860" y="55721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Диаграмма «Заменяет ли интернет общение в реальном мире»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86776" y="628652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18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исследования</a:t>
            </a:r>
            <a:endParaRPr lang="ru-RU" dirty="0"/>
          </a:p>
        </p:txBody>
      </p:sp>
      <p:pic>
        <p:nvPicPr>
          <p:cNvPr id="24577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6158707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428860" y="5715016"/>
            <a:ext cx="4214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Диаграмма «Интернет-зависимость»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29652" y="621508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19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понятия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spcBef>
                <a:spcPts val="0"/>
              </a:spcBef>
              <a:buNone/>
              <a:defRPr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сеть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-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платформа,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онлайн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- сервис или 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веб-сайт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предназначенные для построения, отражения и организации социальных взаимоотношений.</a:t>
            </a:r>
          </a:p>
          <a:p>
            <a:pPr algn="just">
              <a:spcBef>
                <a:spcPts val="0"/>
              </a:spcBef>
              <a:buNone/>
              <a:defRPr/>
            </a:pP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0"/>
              </a:spcBef>
              <a:buNone/>
              <a:defRPr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Подросток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юноша или девушка в переходном от детства к юности возрасте (от 12-14 до 15-17 лет).</a:t>
            </a:r>
          </a:p>
          <a:p>
            <a:pPr algn="just">
              <a:spcBef>
                <a:spcPts val="0"/>
              </a:spcBef>
              <a:buNone/>
              <a:defRPr/>
            </a:pP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spcBef>
                <a:spcPts val="0"/>
              </a:spcBef>
              <a:buNone/>
              <a:defRPr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Социализация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представляет собой процесс становления личности, постепенное усвоение ею требований общества, приобретение социально значимых характеристик сознания и поведения, которые регулируют её взаимоотношения с обществом.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429652" y="635795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исследования</a:t>
            </a:r>
            <a:endParaRPr lang="ru-RU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643050"/>
            <a:ext cx="6511063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785918" y="6000768"/>
            <a:ext cx="58884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Диаграмма «Откуда вы узнали о социальных сетях»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29652" y="621508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исследования. Выводы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58214" y="628652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21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571612"/>
            <a:ext cx="8503920" cy="3929090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3200" dirty="0" smtClean="0"/>
              <a:t>Нельзя однозначно судить о влиянии социальных сетях на личность современной молодежи и взрослых людей. Конечно же, во всем есть свои минусы и плюсы. Следует лишь помнить, что все нужно делать с чувством меры, в том числе и пользоваться Интернетом.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429652" y="621508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22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темы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357298"/>
            <a:ext cx="8503920" cy="3933384"/>
          </a:xfrm>
        </p:spPr>
        <p:txBody>
          <a:bodyPr wrap="square" anchor="ctr" anchorCtr="1">
            <a:spAutoFit/>
          </a:bodyPr>
          <a:lstStyle/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Социальные  сети  играют  большую  роль  в  жизни  людей.  Ежедневно  миллионы  людей  общаются,  договариваются  о  </a:t>
            </a:r>
          </a:p>
          <a:p>
            <a:pPr algn="ctr">
              <a:buNone/>
            </a:pPr>
            <a:r>
              <a:rPr lang="ru-RU" sz="3200" dirty="0" smtClean="0"/>
              <a:t>встречах,  ищут  информацию  именно  в  </a:t>
            </a:r>
          </a:p>
          <a:p>
            <a:pPr algn="ctr">
              <a:buNone/>
            </a:pPr>
            <a:r>
              <a:rPr lang="ru-RU" sz="3200" dirty="0" smtClean="0"/>
              <a:t>социальных  сетях,  и  самыми  активными  </a:t>
            </a:r>
          </a:p>
          <a:p>
            <a:pPr algn="ctr">
              <a:buNone/>
            </a:pPr>
            <a:r>
              <a:rPr lang="ru-RU" sz="3200" dirty="0" smtClean="0"/>
              <a:t>пользователями  являются  молодежь.</a:t>
            </a:r>
            <a:endParaRPr lang="ru-RU" sz="3200" dirty="0"/>
          </a:p>
        </p:txBody>
      </p:sp>
      <p:pic>
        <p:nvPicPr>
          <p:cNvPr id="4" name="Рисунок 6" descr="odnoklassniki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214950"/>
            <a:ext cx="1551761" cy="145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facebook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5457836"/>
            <a:ext cx="1042974" cy="1042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x_e981f04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5572140"/>
            <a:ext cx="3800484" cy="887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429652" y="635795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055934" cy="45720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В  настоящее  время  </a:t>
            </a:r>
          </a:p>
          <a:p>
            <a:pPr algn="ctr">
              <a:buNone/>
            </a:pPr>
            <a:r>
              <a:rPr lang="ru-RU" dirty="0" smtClean="0"/>
              <a:t>появились  новые  </a:t>
            </a:r>
          </a:p>
          <a:p>
            <a:pPr algn="ctr">
              <a:buNone/>
            </a:pPr>
            <a:r>
              <a:rPr lang="ru-RU" dirty="0" smtClean="0"/>
              <a:t>способы  </a:t>
            </a:r>
          </a:p>
          <a:p>
            <a:pPr algn="ctr">
              <a:buNone/>
            </a:pPr>
            <a:r>
              <a:rPr lang="ru-RU" dirty="0" smtClean="0"/>
              <a:t>коммуникации,  в  </a:t>
            </a:r>
          </a:p>
          <a:p>
            <a:pPr algn="ctr">
              <a:buNone/>
            </a:pPr>
            <a:r>
              <a:rPr lang="ru-RU" dirty="0" smtClean="0"/>
              <a:t>частности,  социальные  </a:t>
            </a:r>
          </a:p>
          <a:p>
            <a:pPr algn="ctr">
              <a:buNone/>
            </a:pPr>
            <a:r>
              <a:rPr lang="ru-RU" dirty="0" smtClean="0"/>
              <a:t>сети,  </a:t>
            </a:r>
          </a:p>
          <a:p>
            <a:pPr algn="ctr">
              <a:buNone/>
            </a:pPr>
            <a:r>
              <a:rPr lang="ru-RU" dirty="0" smtClean="0"/>
              <a:t>которые  имеют  </a:t>
            </a:r>
          </a:p>
          <a:p>
            <a:pPr algn="ctr">
              <a:buNone/>
            </a:pPr>
            <a:r>
              <a:rPr lang="ru-RU" dirty="0" smtClean="0"/>
              <a:t>неоднозначное  влияние  </a:t>
            </a:r>
          </a:p>
          <a:p>
            <a:pPr algn="ctr">
              <a:buNone/>
            </a:pPr>
            <a:r>
              <a:rPr lang="ru-RU" dirty="0" smtClean="0"/>
              <a:t>на  развитие </a:t>
            </a:r>
          </a:p>
          <a:p>
            <a:pPr algn="ctr">
              <a:buNone/>
            </a:pPr>
            <a:r>
              <a:rPr lang="ru-RU" dirty="0" smtClean="0"/>
              <a:t>и социализацию  </a:t>
            </a:r>
          </a:p>
          <a:p>
            <a:pPr algn="ctr">
              <a:buNone/>
            </a:pPr>
            <a:r>
              <a:rPr lang="ru-RU" dirty="0" smtClean="0"/>
              <a:t>личности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0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8170" y="1643050"/>
            <a:ext cx="4260396" cy="467969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429652" y="634581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исследования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698876" cy="4572000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учащиеся 5-11 классов и учителя,  пользующиеся и не пользующиеся социальными  сетями</a:t>
            </a:r>
            <a:endParaRPr lang="ru-RU" dirty="0"/>
          </a:p>
        </p:txBody>
      </p:sp>
      <p:pic>
        <p:nvPicPr>
          <p:cNvPr id="4" name="Рисунок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357430"/>
            <a:ext cx="3614737" cy="331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01090" y="62865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исследования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270116" cy="4572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социальные  сети и их влияние на  людей разного возраста</a:t>
            </a:r>
            <a:endParaRPr lang="ru-RU" dirty="0"/>
          </a:p>
        </p:txBody>
      </p:sp>
      <p:pic>
        <p:nvPicPr>
          <p:cNvPr id="4" name="Picture 6" descr="1353846647_mark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143116"/>
            <a:ext cx="4782375" cy="35861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429652" y="628652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исследования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выявление  значимости  социальных  сетей  в  </a:t>
            </a:r>
          </a:p>
          <a:p>
            <a:pPr algn="ctr">
              <a:buNone/>
            </a:pPr>
            <a:r>
              <a:rPr lang="ru-RU" dirty="0" smtClean="0"/>
              <a:t>жизни  людей,  а  также  влияние  социальных  </a:t>
            </a:r>
          </a:p>
          <a:p>
            <a:pPr algn="ctr">
              <a:buNone/>
            </a:pPr>
            <a:r>
              <a:rPr lang="ru-RU" dirty="0" smtClean="0"/>
              <a:t>сетей  на  молодежь и людей старшего возраста  (положительное  и  отрицательное)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429652" y="62865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Поставленные задачи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58214" y="635795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Гипотезы исследования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429652" y="62865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159</TotalTime>
  <Words>417</Words>
  <Application>Microsoft Office PowerPoint</Application>
  <PresentationFormat>Экран (4:3)</PresentationFormat>
  <Paragraphs>119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Официальная</vt:lpstr>
      <vt:lpstr>Влияние социальных сетей на людей разного возраста</vt:lpstr>
      <vt:lpstr>Основные понятия</vt:lpstr>
      <vt:lpstr>Актуальность темы</vt:lpstr>
      <vt:lpstr>Проблема</vt:lpstr>
      <vt:lpstr>Объект исследования</vt:lpstr>
      <vt:lpstr>Предмет исследования</vt:lpstr>
      <vt:lpstr>Цель исследования</vt:lpstr>
      <vt:lpstr>Поставленные задачи</vt:lpstr>
      <vt:lpstr>Гипотезы исследования</vt:lpstr>
      <vt:lpstr>Этапы проведения исследования</vt:lpstr>
      <vt:lpstr>Результаты исследования</vt:lpstr>
      <vt:lpstr>Результаты исследования</vt:lpstr>
      <vt:lpstr>Результаты исследования</vt:lpstr>
      <vt:lpstr>Результаты исследования</vt:lpstr>
      <vt:lpstr>Результаты исследования</vt:lpstr>
      <vt:lpstr>Результаты исследования</vt:lpstr>
      <vt:lpstr>Результаты исследования</vt:lpstr>
      <vt:lpstr>Результаты исследования</vt:lpstr>
      <vt:lpstr>Результаты исследования</vt:lpstr>
      <vt:lpstr>Результаты исследования</vt:lpstr>
      <vt:lpstr>Результаты исследования. Выводы</vt:lpstr>
      <vt:lpstr>Заключение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социальных сетей на людей разного возраста</dc:title>
  <dc:creator>Annete</dc:creator>
  <cp:lastModifiedBy>Annete</cp:lastModifiedBy>
  <cp:revision>18</cp:revision>
  <dcterms:created xsi:type="dcterms:W3CDTF">2017-03-09T14:55:55Z</dcterms:created>
  <dcterms:modified xsi:type="dcterms:W3CDTF">2017-03-14T18:22:41Z</dcterms:modified>
</cp:coreProperties>
</file>