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7" r:id="rId3"/>
    <p:sldId id="258" r:id="rId4"/>
    <p:sldId id="259" r:id="rId5"/>
    <p:sldId id="260" r:id="rId6"/>
    <p:sldId id="273" r:id="rId7"/>
    <p:sldId id="275" r:id="rId8"/>
    <p:sldId id="276" r:id="rId9"/>
    <p:sldId id="262" r:id="rId10"/>
    <p:sldId id="263" r:id="rId11"/>
    <p:sldId id="264" r:id="rId12"/>
    <p:sldId id="265" r:id="rId13"/>
    <p:sldId id="266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2CBF34C-B0A8-48CA-9084-B36C30658468}" type="datetimeFigureOut">
              <a:rPr lang="ru-RU" smtClean="0"/>
              <a:pPr/>
              <a:t>22.09.2017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E79DD1-80F9-44BA-A0D7-673179C3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«От зёрнышка до булочки»</a:t>
            </a:r>
            <a:br>
              <a:rPr lang="ru-RU" sz="2800" dirty="0" smtClean="0"/>
            </a:br>
            <a:r>
              <a:rPr lang="ru-RU" sz="2800" dirty="0" smtClean="0"/>
              <a:t>Педагогический проект  (группа №5 «</a:t>
            </a:r>
            <a:r>
              <a:rPr lang="ru-RU" sz="2800" dirty="0" err="1" smtClean="0"/>
              <a:t>Капитошки</a:t>
            </a:r>
            <a:r>
              <a:rPr lang="ru-RU" sz="2800" dirty="0" smtClean="0"/>
              <a:t>»)</a:t>
            </a:r>
            <a:endParaRPr lang="ru-RU" sz="2800" dirty="0"/>
          </a:p>
        </p:txBody>
      </p:sp>
      <p:pic>
        <p:nvPicPr>
          <p:cNvPr id="4" name="Содержимое 3" descr="890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795336"/>
            <a:ext cx="7704856" cy="39298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«Вот и печенье – для всех угощенье»</a:t>
            </a:r>
            <a:endParaRPr lang="ru-RU" dirty="0"/>
          </a:p>
        </p:txBody>
      </p:sp>
      <p:pic>
        <p:nvPicPr>
          <p:cNvPr id="5" name="Содержимое 4" descr="IMG_053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250354"/>
            <a:ext cx="3932238" cy="3186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IMG_053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1268760"/>
            <a:ext cx="3930650" cy="3164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 Потрудились , пора и чайку попить»</a:t>
            </a:r>
            <a:endParaRPr lang="ru-RU" dirty="0"/>
          </a:p>
        </p:txBody>
      </p:sp>
      <p:pic>
        <p:nvPicPr>
          <p:cNvPr id="5" name="Содержимое 4" descr="IMG_053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268760"/>
            <a:ext cx="393223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IMG_054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56150" y="1250950"/>
            <a:ext cx="3930650" cy="3114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«В гостях у хорошей хозяйки»</a:t>
            </a:r>
            <a:endParaRPr lang="ru-RU" dirty="0"/>
          </a:p>
        </p:txBody>
      </p:sp>
      <p:pic>
        <p:nvPicPr>
          <p:cNvPr id="5" name="Содержимое 4" descr="IMG_054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250354"/>
            <a:ext cx="3932238" cy="3330774"/>
          </a:xfrm>
        </p:spPr>
      </p:pic>
      <p:pic>
        <p:nvPicPr>
          <p:cNvPr id="6" name="Содержимое 5" descr="IMG_054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56150" y="1250950"/>
            <a:ext cx="3930650" cy="333017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«Мы с мамой очень старались»</a:t>
            </a:r>
            <a:endParaRPr lang="ru-RU" dirty="0"/>
          </a:p>
        </p:txBody>
      </p:sp>
      <p:pic>
        <p:nvPicPr>
          <p:cNvPr id="5" name="Содержимое 4" descr="IMG_055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908720"/>
            <a:ext cx="3932238" cy="4320480"/>
          </a:xfrm>
        </p:spPr>
      </p:pic>
      <p:pic>
        <p:nvPicPr>
          <p:cNvPr id="8" name="Содержимое 7" descr="IMG_20161024_08445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76056" y="692696"/>
            <a:ext cx="3292078" cy="468052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«Наше творчество»</a:t>
            </a:r>
            <a:endParaRPr lang="ru-RU" dirty="0"/>
          </a:p>
        </p:txBody>
      </p:sp>
      <p:pic>
        <p:nvPicPr>
          <p:cNvPr id="7" name="Содержимое 6" descr="IMG_20161024_08562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75436" y="530225"/>
            <a:ext cx="3292078" cy="4389438"/>
          </a:xfrm>
        </p:spPr>
      </p:pic>
      <p:pic>
        <p:nvPicPr>
          <p:cNvPr id="8" name="Содержимое 7" descr="IMG_20161024_08563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834430" y="530225"/>
            <a:ext cx="3292078" cy="43894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«Ждём гостей»</a:t>
            </a:r>
            <a:endParaRPr lang="ru-RU" dirty="0"/>
          </a:p>
        </p:txBody>
      </p:sp>
      <p:pic>
        <p:nvPicPr>
          <p:cNvPr id="4" name="Содержимое 3" descr="IMG_05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3" y="530225"/>
            <a:ext cx="6840761" cy="433893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«До новых встреч!»</a:t>
            </a:r>
            <a:endParaRPr lang="ru-RU" dirty="0"/>
          </a:p>
        </p:txBody>
      </p:sp>
      <p:pic>
        <p:nvPicPr>
          <p:cNvPr id="8" name="Содержимое 7" descr="IMG_05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47665" y="530225"/>
            <a:ext cx="5839238" cy="426692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5898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/>
              <a:t>Тип проекта </a:t>
            </a:r>
            <a:r>
              <a:rPr lang="ru-RU" sz="1600" dirty="0" smtClean="0"/>
              <a:t>: познавательный ;</a:t>
            </a:r>
          </a:p>
          <a:p>
            <a:r>
              <a:rPr lang="ru-RU" sz="1600" b="1" dirty="0" smtClean="0"/>
              <a:t>Сроки реализации</a:t>
            </a:r>
            <a:r>
              <a:rPr lang="ru-RU" sz="1600" dirty="0" smtClean="0"/>
              <a:t>:1 октября-31 октября ;</a:t>
            </a:r>
          </a:p>
          <a:p>
            <a:r>
              <a:rPr lang="ru-RU" sz="1600" b="1" dirty="0" smtClean="0"/>
              <a:t>Продолжительность проекта </a:t>
            </a:r>
            <a:r>
              <a:rPr lang="ru-RU" sz="1600" dirty="0" smtClean="0"/>
              <a:t>: долгосрочный ;</a:t>
            </a:r>
          </a:p>
          <a:p>
            <a:r>
              <a:rPr lang="ru-RU" sz="1600" b="1" dirty="0" smtClean="0"/>
              <a:t>Участники проекта </a:t>
            </a:r>
            <a:r>
              <a:rPr lang="ru-RU" sz="1600" dirty="0" smtClean="0"/>
              <a:t>: дети средней группы №5,воспитатели группы , родители;</a:t>
            </a:r>
          </a:p>
          <a:p>
            <a:r>
              <a:rPr lang="ru-RU" sz="1600" b="1" dirty="0" smtClean="0"/>
              <a:t>Актуальность</a:t>
            </a:r>
            <a:r>
              <a:rPr lang="ru-RU" sz="1600" dirty="0" smtClean="0"/>
              <a:t> : Хлеб – это символ благополучия ,достатка ,именно хлебу отведено самое главное место на столе и в будни и в праздники. Ценность хлеба ничем нельзя измерить. К сожалению многие дети не знают о труде людей , выращивающих хлеб и  относятся к нему неуважительно;</a:t>
            </a:r>
          </a:p>
          <a:p>
            <a:r>
              <a:rPr lang="ru-RU" sz="1600" b="1" dirty="0" smtClean="0"/>
              <a:t>Цель</a:t>
            </a:r>
            <a:r>
              <a:rPr lang="ru-RU" sz="1600" dirty="0" smtClean="0"/>
              <a:t> :Расширить знания детей о хлебе (узнать какой путь проходит зерно до конечного продукта – хлеба , люди каких профессий трудятся над выращиванием хлеба);</a:t>
            </a:r>
          </a:p>
          <a:p>
            <a:r>
              <a:rPr lang="ru-RU" sz="1600" b="1" dirty="0" smtClean="0"/>
              <a:t>Задачи</a:t>
            </a:r>
            <a:r>
              <a:rPr lang="ru-RU" sz="1600" dirty="0" smtClean="0"/>
              <a:t> : </a:t>
            </a:r>
          </a:p>
          <a:p>
            <a:r>
              <a:rPr lang="ru-RU" sz="1600" dirty="0" smtClean="0"/>
              <a:t>Образовательные ( изучить историю возникновения хлеба ;познакомить детей с зерновыми культурами , из которых делают муку ;с разнообразием </a:t>
            </a:r>
            <a:r>
              <a:rPr lang="ru-RU" sz="1600" dirty="0" err="1" smtClean="0"/>
              <a:t>хлебо-булочных</a:t>
            </a:r>
            <a:r>
              <a:rPr lang="ru-RU" sz="1600" dirty="0" smtClean="0"/>
              <a:t> изделий );</a:t>
            </a:r>
          </a:p>
          <a:p>
            <a:r>
              <a:rPr lang="ru-RU" sz="1600" dirty="0" smtClean="0"/>
              <a:t>Воспитательные (воспитывать бережное отношение к хлебу, уважение к труду взрослых );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Методы реализации проекта</a:t>
            </a:r>
            <a:r>
              <a:rPr lang="ru-RU" sz="1800" dirty="0" smtClean="0"/>
              <a:t>: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Беседы </a:t>
            </a:r>
            <a:r>
              <a:rPr lang="ru-RU" sz="1800" dirty="0" smtClean="0"/>
              <a:t>: «Как хлеб на стол пришел», «Какой бывает хлеб», Как испечь хлеб дома»,»Берегите хлеб».</a:t>
            </a:r>
          </a:p>
          <a:p>
            <a:r>
              <a:rPr lang="ru-RU" sz="1800" dirty="0" err="1" smtClean="0">
                <a:solidFill>
                  <a:srgbClr val="FF0000"/>
                </a:solidFill>
              </a:rPr>
              <a:t>Опытно-эксперементальная</a:t>
            </a:r>
            <a:r>
              <a:rPr lang="ru-RU" sz="1800" dirty="0" smtClean="0">
                <a:solidFill>
                  <a:srgbClr val="FF0000"/>
                </a:solidFill>
              </a:rPr>
              <a:t> деятельность</a:t>
            </a:r>
            <a:r>
              <a:rPr lang="ru-RU" sz="1800" dirty="0" smtClean="0"/>
              <a:t>: замешивание теста и выпечка хлеба при помощи родителей ,рассматривание и сравнение зёрен (ржи ,пшеницы ,овса) и муки;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Сюжетно-ролевые игры </a:t>
            </a:r>
            <a:r>
              <a:rPr lang="ru-RU" sz="1800" dirty="0" smtClean="0"/>
              <a:t>: «Семья» , «Магазин» , «Булочная» ;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Дидактические игры </a:t>
            </a:r>
            <a:r>
              <a:rPr lang="ru-RU" sz="1800" dirty="0" smtClean="0"/>
              <a:t>: «Назови профессию», «Кто больше назовёт </a:t>
            </a:r>
            <a:r>
              <a:rPr lang="ru-RU" sz="1800" dirty="0" err="1" smtClean="0"/>
              <a:t>хлебо-булочных</a:t>
            </a:r>
            <a:r>
              <a:rPr lang="ru-RU" sz="1800" dirty="0" smtClean="0"/>
              <a:t> изделий», « От зерна до каравая» ;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Художественно-эстетическое развитие</a:t>
            </a:r>
            <a:r>
              <a:rPr lang="ru-RU" sz="1800" dirty="0" smtClean="0"/>
              <a:t>: лепка из солёного теста </a:t>
            </a:r>
            <a:r>
              <a:rPr lang="ru-RU" sz="1800" dirty="0" err="1" smtClean="0"/>
              <a:t>хлебо-булочных</a:t>
            </a:r>
            <a:r>
              <a:rPr lang="ru-RU" sz="1800" dirty="0" smtClean="0"/>
              <a:t> изделий  с детьми для сюжетно-ролевых игр , </a:t>
            </a:r>
            <a:r>
              <a:rPr lang="ru-RU" sz="1800" dirty="0" err="1" smtClean="0"/>
              <a:t>апликация</a:t>
            </a:r>
            <a:r>
              <a:rPr lang="ru-RU" sz="1800" dirty="0" smtClean="0"/>
              <a:t> с детьми «Колосок», рисование   хлебных изделий ,раскрашивание картинок о хлебе ,рассматривание картин и иллюстраций о хлебе.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Взаимодействие с родителями </a:t>
            </a:r>
            <a:r>
              <a:rPr lang="ru-RU" sz="1800" dirty="0" smtClean="0"/>
              <a:t>: выпечка хлеба в домашних условиях , приготовление изделий из солёного теста дома с родителями ,заучивание стихов  и поговорок о хлебе.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«Что мы знаем о хлебе?»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G_052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692696"/>
            <a:ext cx="3932238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G_055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692696"/>
            <a:ext cx="3930650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«Как хлеб на стол пришел»</a:t>
            </a:r>
            <a:endParaRPr lang="ru-RU" dirty="0"/>
          </a:p>
        </p:txBody>
      </p:sp>
      <p:pic>
        <p:nvPicPr>
          <p:cNvPr id="5" name="Содержимое 4" descr="IMG_055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548680"/>
            <a:ext cx="3932238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IMG_20161028_15295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530225"/>
            <a:ext cx="3579490" cy="4389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«От зерна до каравая»</a:t>
            </a:r>
            <a:endParaRPr lang="ru-RU" dirty="0"/>
          </a:p>
        </p:txBody>
      </p:sp>
      <p:pic>
        <p:nvPicPr>
          <p:cNvPr id="4" name="Содержимое 3" descr="IMG_05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908720"/>
            <a:ext cx="6624736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«Хочу всё знать»</a:t>
            </a:r>
            <a:endParaRPr lang="ru-RU" dirty="0"/>
          </a:p>
        </p:txBody>
      </p:sp>
      <p:pic>
        <p:nvPicPr>
          <p:cNvPr id="6" name="Содержимое 5" descr="IMG_057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88024" y="1196752"/>
            <a:ext cx="3930650" cy="3474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G_058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611560" y="1268760"/>
            <a:ext cx="3932238" cy="345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От колоска до муки»</a:t>
            </a:r>
            <a:endParaRPr lang="ru-RU" dirty="0"/>
          </a:p>
        </p:txBody>
      </p:sp>
      <p:pic>
        <p:nvPicPr>
          <p:cNvPr id="6" name="Содержимое 5" descr="IMG_20161024_08520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75436" y="620688"/>
            <a:ext cx="3292078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G_057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14350" y="836712"/>
            <a:ext cx="3932238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«Готовим печенье»</a:t>
            </a:r>
            <a:endParaRPr lang="ru-RU" dirty="0"/>
          </a:p>
        </p:txBody>
      </p:sp>
      <p:pic>
        <p:nvPicPr>
          <p:cNvPr id="5" name="Содержимое 4" descr="IMG_051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124744"/>
            <a:ext cx="3932238" cy="2949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IMG_052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1196752"/>
            <a:ext cx="3930650" cy="2947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264</TotalTime>
  <Words>377</Words>
  <Application>Microsoft Office PowerPoint</Application>
  <PresentationFormat>Экран (4:3)</PresentationFormat>
  <Paragraphs>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«От зёрнышка до булочки» Педагогический проект  (группа №5 «Капитошки»)</vt:lpstr>
      <vt:lpstr>Слайд 2</vt:lpstr>
      <vt:lpstr>Слайд 3</vt:lpstr>
      <vt:lpstr>«Что мы знаем о хлебе?» </vt:lpstr>
      <vt:lpstr>«Как хлеб на стол пришел»</vt:lpstr>
      <vt:lpstr>«От зерна до каравая»</vt:lpstr>
      <vt:lpstr>«Хочу всё знать»</vt:lpstr>
      <vt:lpstr>« От колоска до муки»</vt:lpstr>
      <vt:lpstr>«Готовим печенье»</vt:lpstr>
      <vt:lpstr>«Вот и печенье – для всех угощенье»</vt:lpstr>
      <vt:lpstr>« Потрудились , пора и чайку попить»</vt:lpstr>
      <vt:lpstr>«В гостях у хорошей хозяйки»</vt:lpstr>
      <vt:lpstr>«Мы с мамой очень старались»</vt:lpstr>
      <vt:lpstr>«Наше творчество»</vt:lpstr>
      <vt:lpstr>«Ждём гостей»</vt:lpstr>
      <vt:lpstr>«До новых встреч!»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 зёрнышка до булочки»</dc:title>
  <dc:creator>Пользователь Windows</dc:creator>
  <cp:lastModifiedBy>Людмила</cp:lastModifiedBy>
  <cp:revision>30</cp:revision>
  <dcterms:created xsi:type="dcterms:W3CDTF">2016-10-22T10:39:32Z</dcterms:created>
  <dcterms:modified xsi:type="dcterms:W3CDTF">2017-09-22T20:17:26Z</dcterms:modified>
</cp:coreProperties>
</file>