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69" r:id="rId3"/>
    <p:sldId id="268" r:id="rId4"/>
    <p:sldId id="261" r:id="rId5"/>
    <p:sldId id="259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Элла" initials="Э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84" autoAdjust="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ОТКУДА   ХЛЕБ   ПРИШЕЛ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70" y="731838"/>
            <a:ext cx="6180860" cy="3475037"/>
          </a:xfrm>
        </p:spPr>
      </p:pic>
    </p:spTree>
    <p:extLst>
      <p:ext uri="{BB962C8B-B14F-4D97-AF65-F5344CB8AC3E}">
        <p14:creationId xmlns:p14="http://schemas.microsoft.com/office/powerpoint/2010/main" val="1675770298"/>
      </p:ext>
    </p:extLst>
  </p:cSld>
  <p:clrMapOvr>
    <a:masterClrMapping/>
  </p:clrMapOvr>
  <p:transition spd="slow" advTm="5661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Я ВЫРАСТУ И БУДУ ВЫПЕКАТЬ ДЛЯ ЛЮДЕЙ ДОБРО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240" y="731838"/>
            <a:ext cx="4632320" cy="3475037"/>
          </a:xfrm>
        </p:spPr>
      </p:pic>
    </p:spTree>
    <p:extLst>
      <p:ext uri="{BB962C8B-B14F-4D97-AF65-F5344CB8AC3E}">
        <p14:creationId xmlns:p14="http://schemas.microsoft.com/office/powerpoint/2010/main" val="1431192283"/>
      </p:ext>
    </p:extLst>
  </p:cSld>
  <p:clrMapOvr>
    <a:masterClrMapping/>
  </p:clrMapOvr>
  <p:transition spd="slow" advTm="6475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ВЕСЬ ИЗ ЗОЛОТА ОТЛИТ НА СОЛОМИНКЕ СТОИТ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3537037" cy="2655800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76672"/>
            <a:ext cx="3850085" cy="2887563"/>
          </a:xfrm>
        </p:spPr>
      </p:pic>
    </p:spTree>
    <p:extLst>
      <p:ext uri="{BB962C8B-B14F-4D97-AF65-F5344CB8AC3E}">
        <p14:creationId xmlns:p14="http://schemas.microsoft.com/office/powerpoint/2010/main" val="121972959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ВЕСЕЛЫЕ  ПЕКАРИ  ГОТОВЫ  К РАБОТЕ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340768"/>
            <a:ext cx="3922514" cy="2941885"/>
          </a:xfrm>
        </p:spPr>
      </p:pic>
      <p:pic>
        <p:nvPicPr>
          <p:cNvPr id="7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4037464" cy="3024336"/>
          </a:xfrm>
        </p:spPr>
      </p:pic>
    </p:spTree>
    <p:extLst>
      <p:ext uri="{BB962C8B-B14F-4D97-AF65-F5344CB8AC3E}">
        <p14:creationId xmlns:p14="http://schemas.microsoft.com/office/powerpoint/2010/main" val="3794603348"/>
      </p:ext>
    </p:extLst>
  </p:cSld>
  <p:clrMapOvr>
    <a:masterClrMapping/>
  </p:clrMapOvr>
  <p:transition spd="slow" advTm="567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НАСЫПАЕМ МУКУ И ЗАМЕШИВАЕМ ТЕСТО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4868"/>
            <a:ext cx="3346450" cy="25089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868"/>
            <a:ext cx="3346450" cy="2508976"/>
          </a:xfrm>
        </p:spPr>
      </p:pic>
    </p:spTree>
    <p:extLst>
      <p:ext uri="{BB962C8B-B14F-4D97-AF65-F5344CB8AC3E}">
        <p14:creationId xmlns:p14="http://schemas.microsoft.com/office/powerpoint/2010/main" val="3578947375"/>
      </p:ext>
    </p:extLst>
  </p:cSld>
  <p:clrMapOvr>
    <a:masterClrMapping/>
  </p:clrMapOvr>
  <p:transition spd="slow" advTm="5289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sz="3200" dirty="0" smtClean="0"/>
              <a:t>МЯГКОЕ ЭЛАСТИЧНОЕ ТЕСТО ПРЕВРАЩАЕТСЯ В ВЕСЕЛЫЕ ЗАБАВНЫЕ ФИГУРКИ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4868"/>
            <a:ext cx="3346450" cy="250897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214868"/>
            <a:ext cx="3346450" cy="2508976"/>
          </a:xfrm>
        </p:spPr>
      </p:pic>
    </p:spTree>
    <p:extLst>
      <p:ext uri="{BB962C8B-B14F-4D97-AF65-F5344CB8AC3E}">
        <p14:creationId xmlns:p14="http://schemas.microsoft.com/office/powerpoint/2010/main" val="3794368177"/>
      </p:ext>
    </p:extLst>
  </p:cSld>
  <p:clrMapOvr>
    <a:masterClrMapping/>
  </p:clrMapOvr>
  <p:transition spd="slow" advTm="5143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КРОПОТЛИВАЯ РАБОТА ДЛЯ УМЕЛЫХ РУК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656877"/>
            <a:ext cx="4464496" cy="3347223"/>
          </a:xfrm>
        </p:spPr>
      </p:pic>
    </p:spTree>
    <p:extLst>
      <p:ext uri="{BB962C8B-B14F-4D97-AF65-F5344CB8AC3E}">
        <p14:creationId xmlns:p14="http://schemas.microsoft.com/office/powerpoint/2010/main" val="855145422"/>
      </p:ext>
    </p:extLst>
  </p:cSld>
  <p:clrMapOvr>
    <a:masterClrMapping/>
  </p:clrMapOvr>
  <p:transition spd="slow" advTm="6842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ОСНОВА ДЛЯ ПИЦЦЫ ГОТОВА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240" y="731838"/>
            <a:ext cx="4632320" cy="3475037"/>
          </a:xfrm>
        </p:spPr>
      </p:pic>
    </p:spTree>
    <p:extLst>
      <p:ext uri="{BB962C8B-B14F-4D97-AF65-F5344CB8AC3E}">
        <p14:creationId xmlns:p14="http://schemas.microsoft.com/office/powerpoint/2010/main" val="1537519978"/>
      </p:ext>
    </p:extLst>
  </p:cSld>
  <p:clrMapOvr>
    <a:masterClrMapping/>
  </p:clrMapOvr>
  <p:transition spd="slow" advTm="6472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ОТКУДА ХЛЕБ ПРИШЕЛ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408" y="411943"/>
            <a:ext cx="3536272" cy="3982764"/>
          </a:xfrm>
        </p:spPr>
      </p:pic>
    </p:spTree>
    <p:extLst>
      <p:ext uri="{BB962C8B-B14F-4D97-AF65-F5344CB8AC3E}">
        <p14:creationId xmlns:p14="http://schemas.microsoft.com/office/powerpoint/2010/main" val="109807008"/>
      </p:ext>
    </p:extLst>
  </p:cSld>
  <p:clrMapOvr>
    <a:masterClrMapping/>
  </p:clrMapOvr>
  <p:transition spd="slow" advTm="6228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 smtClean="0"/>
              <a:t>Я ВЫРАСТУ И БУДУ ВОЗИТЬ ЛЮДЯМ ДОБРО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240" y="731838"/>
            <a:ext cx="4632320" cy="3475037"/>
          </a:xfrm>
        </p:spPr>
      </p:pic>
    </p:spTree>
    <p:extLst>
      <p:ext uri="{BB962C8B-B14F-4D97-AF65-F5344CB8AC3E}">
        <p14:creationId xmlns:p14="http://schemas.microsoft.com/office/powerpoint/2010/main" val="1323155556"/>
      </p:ext>
    </p:extLst>
  </p:cSld>
  <p:clrMapOvr>
    <a:masterClrMapping/>
  </p:clrMapOvr>
  <p:transition spd="slow" advTm="6225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209</TotalTime>
  <Words>55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ОТКУДА   ХЛЕБ   ПРИШЕЛ</vt:lpstr>
      <vt:lpstr>ВЕСЬ ИЗ ЗОЛОТА ОТЛИТ НА СОЛОМИНКЕ СТОИТ</vt:lpstr>
      <vt:lpstr>ВЕСЕЛЫЕ  ПЕКАРИ  ГОТОВЫ  К РАБОТЕ</vt:lpstr>
      <vt:lpstr>НАСЫПАЕМ МУКУ И ЗАМЕШИВАЕМ ТЕСТО</vt:lpstr>
      <vt:lpstr>МЯГКОЕ ЭЛАСТИЧНОЕ ТЕСТО ПРЕВРАЩАЕТСЯ В ВЕСЕЛЫЕ ЗАБАВНЫЕ ФИГУРКИ</vt:lpstr>
      <vt:lpstr>КРОПОТЛИВАЯ РАБОТА ДЛЯ УМЕЛЫХ РУК</vt:lpstr>
      <vt:lpstr>ОСНОВА ДЛЯ ПИЦЦЫ ГОТОВА</vt:lpstr>
      <vt:lpstr>ОТКУДА ХЛЕБ ПРИШЕЛ</vt:lpstr>
      <vt:lpstr>Я ВЫРАСТУ И БУДУ ВОЗИТЬ ЛЮДЯМ ДОБРО</vt:lpstr>
      <vt:lpstr>Я ВЫРАСТУ И БУДУ ВЫПЕКАТЬ ДЛЯ ЛЮДЕЙ ДОБРО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ХЛЕБ ПРИШЕЛ</dc:title>
  <dc:creator>Элла</dc:creator>
  <cp:lastModifiedBy>Пользователь Windows</cp:lastModifiedBy>
  <cp:revision>18</cp:revision>
  <dcterms:created xsi:type="dcterms:W3CDTF">2015-02-16T10:35:34Z</dcterms:created>
  <dcterms:modified xsi:type="dcterms:W3CDTF">2017-09-22T15:43:36Z</dcterms:modified>
</cp:coreProperties>
</file>