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8" r:id="rId8"/>
    <p:sldId id="264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13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37D3-9FDB-467C-AB45-EFB80696066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0524-4C4F-4AE0-933D-B0493E389C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37D3-9FDB-467C-AB45-EFB80696066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0524-4C4F-4AE0-933D-B0493E389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37D3-9FDB-467C-AB45-EFB80696066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0524-4C4F-4AE0-933D-B0493E389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37D3-9FDB-467C-AB45-EFB80696066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0524-4C4F-4AE0-933D-B0493E389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37D3-9FDB-467C-AB45-EFB80696066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0524-4C4F-4AE0-933D-B0493E389C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37D3-9FDB-467C-AB45-EFB80696066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0524-4C4F-4AE0-933D-B0493E389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37D3-9FDB-467C-AB45-EFB80696066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0524-4C4F-4AE0-933D-B0493E389CE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37D3-9FDB-467C-AB45-EFB80696066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0524-4C4F-4AE0-933D-B0493E389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37D3-9FDB-467C-AB45-EFB80696066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0524-4C4F-4AE0-933D-B0493E389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37D3-9FDB-467C-AB45-EFB80696066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0524-4C4F-4AE0-933D-B0493E389CE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37D3-9FDB-467C-AB45-EFB80696066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0524-4C4F-4AE0-933D-B0493E389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4BF37D3-9FDB-467C-AB45-EFB80696066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507C0524-4C4F-4AE0-933D-B0493E389C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858180" cy="235745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«Тульский государственный машиностроительный колледж имени Никиты Демидова»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(ТГМК им. Никиты Демидова)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140968"/>
            <a:ext cx="7286676" cy="34313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Формула Ньютона-Лейбница</a:t>
            </a:r>
          </a:p>
          <a:p>
            <a:pPr marL="5076000" algn="l">
              <a:spcBef>
                <a:spcPts val="0"/>
              </a:spcBef>
            </a:pP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076000" algn="l"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076000" algn="l"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Карпенко Михаил   группа: 040951</a:t>
            </a:r>
          </a:p>
          <a:p>
            <a:pPr>
              <a:spcBef>
                <a:spcPts val="0"/>
              </a:spcBef>
            </a:pP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Тула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536" y="548680"/>
            <a:ext cx="8424936" cy="59708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Символ</a:t>
            </a:r>
            <a:r>
              <a:rPr kumimoji="0" lang="ru-RU" sz="6600" u="none" strike="noStrike" cap="none" normalizeH="0" baseline="-2500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n-US" sz="660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ᶴ</a:t>
            </a:r>
            <a:r>
              <a:rPr kumimoji="0" lang="en-US" sz="32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введен Лейбницем (1675 г.). Этот знак является изменением латинской буквы S (первой буквы слова сумма). Само слово интеграл придумал Я. Бернулли (1690 г.). Вероятно, оно происходит от латинского </a:t>
            </a:r>
            <a:r>
              <a:rPr kumimoji="0" lang="ru-RU" sz="320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integero</a:t>
            </a: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, которое переводится как приводить в прежнее состояние, восстанавливать. (Действительно, операция интегрирования “восстанавливает” функцию, дифференцированием которой получена подынтегральная функция.).</a:t>
            </a:r>
          </a:p>
          <a:p>
            <a:pPr marL="0" marR="0" lvl="0" indent="133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95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868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еорема Ньютона (первоисточник)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987008" cy="497207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«Для получения должного значения площади, прилегающей к некоторой части абсциссы, эту площадь всегда следует брать равной разности значений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[первообразной], соответствующих частям абсцисс, ограниченным началом и концом площади».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591676" cy="129695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Исаак Ньютон 1643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1727 гг.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Картинки по запросу ньют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24744"/>
            <a:ext cx="4608512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358246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Родился в семье фермера. В12 лет поступил в Грантемскую школу. </a:t>
            </a:r>
          </a:p>
          <a:p>
            <a:pPr>
              <a:lnSpc>
                <a:spcPct val="12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1661 г. колледж Св. Троицы Кембриджского университета в качестве субсайзера (так назывались бедные студенты, выполнявшие для заработка обязанности слуг в колледже).</a:t>
            </a:r>
          </a:p>
          <a:p>
            <a:pPr>
              <a:lnSpc>
                <a:spcPct val="12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Английский математик, физик, алхимик и историк. </a:t>
            </a:r>
          </a:p>
          <a:p>
            <a:pPr>
              <a:lnSpc>
                <a:spcPct val="12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Кембридже он провел и опыты над разложением света. В 1668 г. Ньютону была присвоена степень магистра. В 1687 г. Ньютон опубликовал свой грандиозный труд «Математические начала натуральной философии» </a:t>
            </a:r>
          </a:p>
          <a:p>
            <a:pPr>
              <a:lnSpc>
                <a:spcPct val="12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1705 г. за научные труды королева Анна возвела его в рыцарское звание.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71438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Готфрид Вильгельм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Лейбниц 1646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1710 гг.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285860"/>
            <a:ext cx="4429156" cy="521497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400" dirty="0"/>
          </a:p>
        </p:txBody>
      </p:sp>
      <p:pic>
        <p:nvPicPr>
          <p:cNvPr id="3074" name="Picture 2" descr="Картинки по запросу лейбни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268760"/>
            <a:ext cx="5256584" cy="4755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Немецкий философ. Родился в Лейпциге. Интересы Лейбница были многогранны: помимо философии, он оставил серьезный след в логике, математике и физике (независимо от Ньютона разработал дифференциальное и интегральное исчисление), занимался юриспруденцией, историей и языкознанием. Юридическое образование получил в Лейпцигском университете, философское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Йенском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Парижском. Свои сочинения писал на немецком и французском языках. Являлся членом Лондонского Королевского общества, Парижской Академии наук, Академии естествознания в Риме, в 1700 г. стал основателем и первым президентом Берлинской Академии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наук.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Лейбница запись формулы нахождение определенного интеграла в современном виде также отсутствует, поскольку обозначение «определённого интеграла» появилось гораздо позже, у </a:t>
            </a:r>
            <a:r>
              <a:rPr lang="ru-RU" sz="24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Фурье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в начале XIX 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5720" y="467960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Жан Батист Жозеф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Фурье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1768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1830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артинки по запросу жан фурь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856" y="1052735"/>
            <a:ext cx="5112568" cy="496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24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13690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одился 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21 марта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1768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года.Жан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Фурье родился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Осере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семье портного. В 9 лет потерял обоих родителей. Сироту устроили в Военную 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школу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бенедиктинском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монастыре.В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1789 году приехал в Париж, чтобы представить работу о численном решении уравнений любой степени, но она затерялась во время революции. Революция пришла раньше, чем он смог решить, кем ему стать — монахом, военным или математиком. Фурье вернулся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Осер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стал преподавать в школе, где прежде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учился.В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1795-1798 годах Фурье преподавал в Политехнической школе. По отзывам слушателей, лекции Фурье были блестящими.</a:t>
            </a:r>
          </a:p>
        </p:txBody>
      </p:sp>
    </p:spTree>
    <p:extLst>
      <p:ext uri="{BB962C8B-B14F-4D97-AF65-F5344CB8AC3E}">
        <p14:creationId xmlns:p14="http://schemas.microsoft.com/office/powerpoint/2010/main" val="120068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04664"/>
            <a:ext cx="6192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Формула Ньютона-Лейбница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webmath.ru/poleznoe/images/formules_3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389440"/>
            <a:ext cx="3744416" cy="1872208"/>
          </a:xfrm>
          <a:prstGeom prst="rect">
            <a:avLst/>
          </a:prstGeom>
          <a:noFill/>
        </p:spPr>
      </p:pic>
      <p:pic>
        <p:nvPicPr>
          <p:cNvPr id="2050" name="Picture 2" descr="Картинки по запросу определенный интеграл истор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76" y="2924944"/>
            <a:ext cx="8568952" cy="379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247</TotalTime>
  <Words>403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NewsPrint</vt:lpstr>
      <vt:lpstr>«Тульский государственный машиностроительный колледж имени Никиты Демидова»  (ТГМК им. Никиты Демидова)</vt:lpstr>
      <vt:lpstr>Теорема Ньютона (первоисточник)</vt:lpstr>
      <vt:lpstr>Исаак Ньютон 1643-1727 гг. </vt:lpstr>
      <vt:lpstr>Презентация PowerPoint</vt:lpstr>
      <vt:lpstr>Готфрид Вильгельм Лейбниц 1646-1710 гг.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«Тульский государственный машиностроительный колледж имени Никиты Демидова»  (ТГМК им. Никиты Демидова)</dc:title>
  <dc:creator>stud307</dc:creator>
  <cp:lastModifiedBy>Татьяна</cp:lastModifiedBy>
  <cp:revision>23</cp:revision>
  <dcterms:created xsi:type="dcterms:W3CDTF">2017-03-13T11:35:50Z</dcterms:created>
  <dcterms:modified xsi:type="dcterms:W3CDTF">2017-09-15T10:41:18Z</dcterms:modified>
</cp:coreProperties>
</file>