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5" r:id="rId3"/>
    <p:sldId id="276" r:id="rId4"/>
    <p:sldId id="277" r:id="rId5"/>
    <p:sldId id="278" r:id="rId6"/>
    <p:sldId id="260" r:id="rId7"/>
    <p:sldId id="262" r:id="rId8"/>
    <p:sldId id="263" r:id="rId9"/>
    <p:sldId id="264" r:id="rId10"/>
    <p:sldId id="265" r:id="rId11"/>
    <p:sldId id="266" r:id="rId12"/>
    <p:sldId id="279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49" d="100"/>
          <a:sy n="49" d="100"/>
        </p:scale>
        <p:origin x="-126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F09E6-B8CF-4C12-9755-84E37BFEFD1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AEC9A-AA8A-4446-B038-D23F0055E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229171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ПРЕЗЕНТАЦИЯ НА ТЕМУ:</a:t>
            </a:r>
            <a:br>
              <a:rPr lang="ru-RU" b="1" i="1" dirty="0" smtClean="0"/>
            </a:br>
            <a:r>
              <a:rPr lang="ru-RU" b="1" i="1" dirty="0" smtClean="0"/>
              <a:t> «Дикие птицы»</a:t>
            </a:r>
            <a:endParaRPr lang="ru-RU" b="1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4048" y="4941168"/>
            <a:ext cx="4788024" cy="191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ГБДОУ № 55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Красногвардейского района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Воспитатель: Бурцева А.</a:t>
            </a: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С.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Журавль</a:t>
            </a:r>
            <a:endParaRPr lang="ru-RU" sz="3200" b="1" i="1" dirty="0"/>
          </a:p>
        </p:txBody>
      </p:sp>
      <p:pic>
        <p:nvPicPr>
          <p:cNvPr id="4" name="Содержимое 3" descr="0010-019-V-nashe-vremja-bolota-izuchajutsja-chelovek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339316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500694" y="257174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2428868"/>
            <a:ext cx="29622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err="1"/>
              <a:t>Журавушки</a:t>
            </a:r>
            <a:r>
              <a:rPr lang="ru-RU" sz="2000" b="1" i="1" dirty="0"/>
              <a:t> – журавли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Оторвались от земли.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Крылья к небу вскинули,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Милый край покинули.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Закурлыкали вдали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err="1"/>
              <a:t>Журавушки</a:t>
            </a:r>
            <a:r>
              <a:rPr lang="ru-RU" sz="2000" b="1" i="1" dirty="0"/>
              <a:t> — журавли!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Лебедь</a:t>
            </a:r>
            <a:endParaRPr lang="ru-RU" sz="3200" b="1" i="1" dirty="0"/>
          </a:p>
        </p:txBody>
      </p:sp>
      <p:pic>
        <p:nvPicPr>
          <p:cNvPr id="4" name="Содержимое 3" descr="179793_3810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437281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94796" y="2643182"/>
            <a:ext cx="43492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/>
              <a:t>Белые лебеди, вы улетаете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Парой в лазурную высь…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Взмахами крыльев навек обручаете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Чувства, что в нас родились!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Какие птицы называются дикими?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баша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1800200" cy="1872208"/>
          </a:xfrm>
          <a:prstGeom prst="rect">
            <a:avLst/>
          </a:prstGeom>
          <a:noFill/>
        </p:spPr>
      </p:pic>
      <p:pic>
        <p:nvPicPr>
          <p:cNvPr id="5" name="Picture 2" descr="C:\Users\Любаша\Desktop\voro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484784"/>
            <a:ext cx="1728192" cy="2304256"/>
          </a:xfrm>
          <a:prstGeom prst="rect">
            <a:avLst/>
          </a:prstGeom>
          <a:noFill/>
        </p:spPr>
      </p:pic>
      <p:pic>
        <p:nvPicPr>
          <p:cNvPr id="6" name="Содержимое 3" descr="0010-019-V-nashe-vremja-bolota-izuchajutsja-chelovekom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131840" y="1772816"/>
            <a:ext cx="1460382" cy="19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img_11566736_891_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4437112"/>
            <a:ext cx="1919467" cy="159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C:\Users\Любаша\Desktop\mini_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933056"/>
            <a:ext cx="2527272" cy="1975867"/>
          </a:xfrm>
          <a:prstGeom prst="rect">
            <a:avLst/>
          </a:prstGeom>
          <a:noFill/>
        </p:spPr>
      </p:pic>
      <p:pic>
        <p:nvPicPr>
          <p:cNvPr id="24579" name="Picture 3" descr="C:\Users\Любаша\Desktop\580b57fbd9996e24bc43bba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1916832"/>
            <a:ext cx="2121024" cy="2121024"/>
          </a:xfrm>
          <a:prstGeom prst="rect">
            <a:avLst/>
          </a:prstGeom>
          <a:noFill/>
        </p:spPr>
      </p:pic>
      <p:pic>
        <p:nvPicPr>
          <p:cNvPr id="24580" name="Picture 4" descr="C:\Users\Любаша\Desktop\1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4365104"/>
            <a:ext cx="2438366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12976"/>
            <a:ext cx="8229600" cy="1143000"/>
          </a:xfrm>
        </p:spPr>
        <p:txBody>
          <a:bodyPr>
            <a:prstTxWarp prst="textArchUp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СПАСИБО ЗА ВНИМАНИЕ!!!</a:t>
            </a:r>
            <a:endParaRPr lang="ru-RU" b="1" dirty="0">
              <a:ln w="11430"/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Познакомить детей с дикими птицами, дать представление о них.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Дать представление о внешнем виде птиц, повадках, что они живут на воле (в лесу, в поле). Боится человека.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Воспитывать в детях доброжелательное отношение к пернатым, помогать в зимнее время, подкармливать их, делать кормушки.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2564904"/>
            <a:ext cx="4402832" cy="16127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i="1" dirty="0" smtClean="0"/>
              <a:t>      </a:t>
            </a:r>
            <a:r>
              <a:rPr lang="ru-RU" sz="2000" b="1" i="1" dirty="0" err="1" smtClean="0"/>
              <a:t>Каррр</a:t>
            </a:r>
            <a:r>
              <a:rPr lang="ru-RU" sz="2000" b="1" i="1" dirty="0" smtClean="0"/>
              <a:t>! Кричит ворона. </a:t>
            </a:r>
            <a:r>
              <a:rPr lang="ru-RU" sz="2000" b="1" i="1" dirty="0" err="1" smtClean="0"/>
              <a:t>Каррр</a:t>
            </a:r>
            <a:r>
              <a:rPr lang="ru-RU" sz="2000" b="1" i="1" dirty="0" smtClean="0"/>
              <a:t>!</a:t>
            </a:r>
            <a:br>
              <a:rPr lang="ru-RU" sz="2000" b="1" i="1" dirty="0" smtClean="0"/>
            </a:br>
            <a:r>
              <a:rPr lang="ru-RU" sz="2000" b="1" i="1" dirty="0" smtClean="0"/>
              <a:t>Улетаю на </a:t>
            </a:r>
            <a:r>
              <a:rPr lang="ru-RU" sz="2000" b="1" i="1" dirty="0" err="1" smtClean="0"/>
              <a:t>базаррр</a:t>
            </a:r>
            <a:r>
              <a:rPr lang="ru-RU" sz="2000" b="1" i="1" dirty="0" smtClean="0"/>
              <a:t>!</a:t>
            </a:r>
            <a:br>
              <a:rPr lang="ru-RU" sz="2000" b="1" i="1" dirty="0" smtClean="0"/>
            </a:br>
            <a:r>
              <a:rPr lang="ru-RU" sz="2000" b="1" i="1" dirty="0" smtClean="0"/>
              <a:t>Воронята, Не деритесь!</a:t>
            </a:r>
            <a:br>
              <a:rPr lang="ru-RU" sz="2000" b="1" i="1" dirty="0" smtClean="0"/>
            </a:br>
            <a:r>
              <a:rPr lang="ru-RU" sz="2000" b="1" i="1" dirty="0" smtClean="0"/>
              <a:t>И меня в гнезде дождитесь</a:t>
            </a:r>
            <a:r>
              <a:rPr lang="ru-RU" sz="2000" b="1" dirty="0" smtClean="0"/>
              <a:t>!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Ворона</a:t>
            </a:r>
            <a:endParaRPr lang="ru-RU" sz="3200" b="1" i="1" dirty="0"/>
          </a:p>
        </p:txBody>
      </p:sp>
      <p:pic>
        <p:nvPicPr>
          <p:cNvPr id="21506" name="Picture 2" descr="C:\Users\Любаша\Desktop\voro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067175" cy="3752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2852936"/>
            <a:ext cx="3970784" cy="1972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      Вниз </a:t>
            </a:r>
            <a:r>
              <a:rPr lang="ru-RU" sz="2000" b="1" i="1" dirty="0" smtClean="0"/>
              <a:t>с рябиновых ветвей </a:t>
            </a:r>
            <a:br>
              <a:rPr lang="ru-RU" sz="2000" b="1" i="1" dirty="0" smtClean="0"/>
            </a:br>
            <a:r>
              <a:rPr lang="ru-RU" sz="2000" b="1" i="1" dirty="0" smtClean="0"/>
              <a:t>Слетел к луже воробей. </a:t>
            </a:r>
            <a:br>
              <a:rPr lang="ru-RU" sz="2000" b="1" i="1" dirty="0" smtClean="0"/>
            </a:br>
            <a:r>
              <a:rPr lang="ru-RU" sz="2000" b="1" i="1" dirty="0" smtClean="0"/>
              <a:t>Огляделся – плюх! – и в воду, </a:t>
            </a:r>
            <a:br>
              <a:rPr lang="ru-RU" sz="2000" b="1" i="1" dirty="0" smtClean="0"/>
            </a:br>
            <a:r>
              <a:rPr lang="ru-RU" sz="2000" b="1" i="1" dirty="0" smtClean="0"/>
              <a:t>Стал плескаться в непогоду. </a:t>
            </a:r>
            <a:br>
              <a:rPr lang="ru-RU" sz="2000" b="1" i="1" dirty="0" smtClean="0"/>
            </a:br>
            <a:r>
              <a:rPr lang="ru-RU" sz="2000" b="1" i="1" dirty="0" smtClean="0"/>
              <a:t>Любит воробей купаться, </a:t>
            </a:r>
            <a:br>
              <a:rPr lang="ru-RU" sz="2000" b="1" i="1" dirty="0" smtClean="0"/>
            </a:br>
            <a:r>
              <a:rPr lang="ru-RU" sz="2000" b="1" i="1" dirty="0" smtClean="0"/>
              <a:t>Заодно и закаляться.</a:t>
            </a:r>
            <a:endParaRPr lang="ru-RU" sz="2000" b="1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Воробей</a:t>
            </a:r>
            <a:endParaRPr lang="ru-RU" sz="3200" b="1" i="1" dirty="0"/>
          </a:p>
        </p:txBody>
      </p:sp>
      <p:pic>
        <p:nvPicPr>
          <p:cNvPr id="22530" name="Picture 2" descr="C:\Users\Любаша\Desktop\vorobe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2420888"/>
            <a:ext cx="3898776" cy="1684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b="1" i="1" dirty="0" smtClean="0"/>
              <a:t>Протянула </a:t>
            </a:r>
            <a:r>
              <a:rPr lang="ru-RU" sz="2000" b="1" i="1" dirty="0" smtClean="0"/>
              <a:t>я ладошку-</a:t>
            </a:r>
            <a:br>
              <a:rPr lang="ru-RU" sz="2000" b="1" i="1" dirty="0" smtClean="0"/>
            </a:br>
            <a:r>
              <a:rPr lang="ru-RU" sz="2000" b="1" i="1" dirty="0" smtClean="0"/>
              <a:t>На ладони хлеба крошки.</a:t>
            </a:r>
            <a:br>
              <a:rPr lang="ru-RU" sz="2000" b="1" i="1" dirty="0" smtClean="0"/>
            </a:br>
            <a:r>
              <a:rPr lang="ru-RU" sz="2000" b="1" i="1" dirty="0" smtClean="0"/>
              <a:t>Прилетали голубки</a:t>
            </a:r>
            <a:br>
              <a:rPr lang="ru-RU" sz="2000" b="1" i="1" dirty="0" smtClean="0"/>
            </a:br>
            <a:r>
              <a:rPr lang="ru-RU" sz="2000" b="1" i="1" dirty="0" smtClean="0"/>
              <a:t>Смело брали хлеб с руки.</a:t>
            </a:r>
            <a:endParaRPr lang="ru-RU" sz="2000" b="1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Голубь</a:t>
            </a:r>
            <a:endParaRPr lang="ru-RU" sz="3200" b="1" i="1" dirty="0"/>
          </a:p>
        </p:txBody>
      </p:sp>
      <p:pic>
        <p:nvPicPr>
          <p:cNvPr id="23554" name="Picture 2" descr="C:\Users\Любаша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528392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436102_1266659492_26601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43050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00496" y="785794"/>
            <a:ext cx="1148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Аист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500694" y="2428868"/>
            <a:ext cx="29754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/>
              <a:t>Как-то зимнею порой,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Постучавшись в двери,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Попросился к нам домой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Аист чёрно-белый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Ласточка</a:t>
            </a:r>
            <a:endParaRPr lang="ru-RU" sz="3200" b="1" i="1" dirty="0"/>
          </a:p>
        </p:txBody>
      </p:sp>
      <p:pic>
        <p:nvPicPr>
          <p:cNvPr id="4" name="Содержимое 3" descr="img_11566736_891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3717408" cy="309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857752" y="2285992"/>
            <a:ext cx="402033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/>
              <a:t>Под крышей дома целый день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мелькает быстрой птицы тень.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Весёлых ласточек семья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Домишко  строит для себя.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Скворец</a:t>
            </a:r>
            <a:endParaRPr lang="ru-RU" sz="3200" b="1" i="1" dirty="0"/>
          </a:p>
        </p:txBody>
      </p:sp>
      <p:pic>
        <p:nvPicPr>
          <p:cNvPr id="4" name="Содержимое 3" descr="97515625_obiknovennij_skvoret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3378576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86314" y="2357430"/>
            <a:ext cx="365023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/>
              <a:t>А эта птица пародист,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Изобразит и плач, и свист.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Придет весна, и мы его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На волю выпустим в окно.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>В скворечник вселится жилец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Грач</a:t>
            </a:r>
            <a:endParaRPr lang="ru-RU" sz="3200" b="1" i="1" dirty="0"/>
          </a:p>
        </p:txBody>
      </p:sp>
      <p:pic>
        <p:nvPicPr>
          <p:cNvPr id="4" name="Содержимое 3" descr="Rook_-_Corvus_frugilegus_47644595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674080" cy="3125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2357430"/>
            <a:ext cx="2393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Он в чёрной одежде,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Но всё-таки врач.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Спасает поля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От вредителей грач.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128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  «Дикие птицы»</vt:lpstr>
      <vt:lpstr>Слайд 2</vt:lpstr>
      <vt:lpstr>Ворона</vt:lpstr>
      <vt:lpstr>Воробей</vt:lpstr>
      <vt:lpstr>Голубь</vt:lpstr>
      <vt:lpstr>Слайд 6</vt:lpstr>
      <vt:lpstr>Ласточка</vt:lpstr>
      <vt:lpstr>Скворец</vt:lpstr>
      <vt:lpstr>Грач</vt:lpstr>
      <vt:lpstr>Журавль</vt:lpstr>
      <vt:lpstr>Лебедь</vt:lpstr>
      <vt:lpstr>ПРОВЕРЬ СЕБЯ! Какие птицы называются дикими?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и домашние птицы</dc:title>
  <dc:creator>кк</dc:creator>
  <cp:lastModifiedBy>Любаша</cp:lastModifiedBy>
  <cp:revision>16</cp:revision>
  <dcterms:created xsi:type="dcterms:W3CDTF">2014-01-26T13:06:46Z</dcterms:created>
  <dcterms:modified xsi:type="dcterms:W3CDTF">2017-09-22T13:43:29Z</dcterms:modified>
</cp:coreProperties>
</file>