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5620fa32f17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52"/>
            <a:ext cx="9144000" cy="688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60309_09352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r="9641"/>
          <a:stretch/>
        </p:blipFill>
        <p:spPr bwMode="auto">
          <a:xfrm>
            <a:off x="254187" y="1526410"/>
            <a:ext cx="2835827" cy="1927879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60309_09384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r="9641"/>
          <a:stretch/>
        </p:blipFill>
        <p:spPr bwMode="auto">
          <a:xfrm>
            <a:off x="6228184" y="1563527"/>
            <a:ext cx="2726636" cy="1853647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Татьяна\Desktop\20160309_09301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5" r="17758"/>
          <a:stretch/>
        </p:blipFill>
        <p:spPr bwMode="auto">
          <a:xfrm>
            <a:off x="3145940" y="2636912"/>
            <a:ext cx="2999597" cy="264226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60309_09410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0"/>
          <a:stretch/>
        </p:blipFill>
        <p:spPr bwMode="auto">
          <a:xfrm>
            <a:off x="610600" y="3522436"/>
            <a:ext cx="1927588" cy="170615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60309_09494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2" r="18971"/>
          <a:stretch/>
        </p:blipFill>
        <p:spPr bwMode="auto">
          <a:xfrm>
            <a:off x="6759744" y="3479580"/>
            <a:ext cx="1944808" cy="1749012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79668" y="260648"/>
            <a:ext cx="53846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ДОСУГ</a:t>
            </a:r>
          </a:p>
          <a:p>
            <a:pPr lvl="0" algn="ctr"/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 ВСЕМИРНЫЙ ДЕНЬ ПИСАТЕЛЯ</a:t>
            </a:r>
          </a:p>
          <a:p>
            <a:pPr lvl="0" algn="ctr"/>
            <a:r>
              <a:rPr lang="ru-RU" b="1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СТАРШАЯ </a:t>
            </a:r>
            <a:r>
              <a:rPr lang="ru-RU" b="1" dirty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ЛОГОПЕДИЧЕСКАЯ ГРУППА №4</a:t>
            </a:r>
          </a:p>
          <a:p>
            <a:pPr lvl="0"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Т.Н.           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09.03.2016г</a:t>
            </a:r>
            <a:endParaRPr lang="ru-RU" b="1" dirty="0">
              <a:ln>
                <a:solidFill>
                  <a:srgbClr val="9BBB59">
                    <a:lumMod val="50000"/>
                  </a:srgb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73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9</cp:revision>
  <dcterms:created xsi:type="dcterms:W3CDTF">2016-03-12T10:12:18Z</dcterms:created>
  <dcterms:modified xsi:type="dcterms:W3CDTF">2016-03-12T11:26:28Z</dcterms:modified>
</cp:coreProperties>
</file>