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0" r:id="rId7"/>
    <p:sldId id="270" r:id="rId8"/>
    <p:sldId id="272" r:id="rId9"/>
    <p:sldId id="271" r:id="rId10"/>
    <p:sldId id="273" r:id="rId11"/>
    <p:sldId id="274" r:id="rId12"/>
    <p:sldId id="27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B1AAE-99B8-489D-9892-13D859AF829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F3453-BCE4-416F-8EA4-F1A37BA38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124744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ЭКОЛО́ГИЯ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-и; 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ж.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[от греч. 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ikos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 жилище и 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logos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 учение]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Наука об отношениях растительных и животных 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организмов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и образуемых ими сообществ между собой 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окружающей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средой.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Э. растений.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Э. животных.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Э. 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Экологическая система.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Э. леса.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Природа и вообще среда обитания всего живого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обычно о плохом их состоянии).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Заботы об 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экологии.Нарушенная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 э.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Удручающее состояние экологии.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Э.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северо-запада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 России.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2290" name="Picture 2" descr="https://img-fotki.yandex.ru/get/9354/100593442.20/0_19f33f_21fe6fc9_-1-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8568952" cy="561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266" name="AutoShape 2" descr="https://im0-tub-ru.yandex.net/i?id=24fe088b550438a8b86b9d85ea2ea4dd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im0-tub-ru.yandex.net/i?id=24fe088b550438a8b86b9d85ea2ea4dd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2" descr="https://im0-tub-ru.yandex.net/i?id=24fe088b550438a8b86b9d85ea2ea4dd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848872" cy="5886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46" name="Picture 6" descr="https://jpn.russia.travel/upload/iblock/ca4/ca4907489c807e639390550bffeb7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7657689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484784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Нормой нравственного отношения человека к природе являются сострадание, доброта, милосердие, гуманность, осторожность.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55679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Экол</a:t>
            </a:r>
            <a:endParaRPr lang="ru-RU" dirty="0"/>
          </a:p>
        </p:txBody>
      </p:sp>
      <p:pic>
        <p:nvPicPr>
          <p:cNvPr id="14342" name="Picture 6" descr="http://blog.charlotteskinandlaser.com/wp-content/uploads/2013/11/background-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9732" y="0"/>
            <a:ext cx="933373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2924944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 и природа: этика взаимоотношений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640960" cy="1938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Этика - это система норм нравственного поведения человека или группы людей.</a:t>
            </a:r>
          </a:p>
        </p:txBody>
      </p:sp>
      <p:pic>
        <p:nvPicPr>
          <p:cNvPr id="9220" name="Picture 4" descr="https://im0-tub-ru.yandex.net/i?id=0b9be9f9b63a99b0f36df46de41e867a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5544616" cy="415846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pic>
        <p:nvPicPr>
          <p:cNvPr id="9222" name="Picture 6" descr="http://www.knigisosklada.ru/images/books/2053/big/2053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780928"/>
            <a:ext cx="2362150" cy="321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2296" name="Picture 8" descr="http://900igr.net/up/datas/111323/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4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1270" name="Picture 6" descr="http://www.libex.ru/dimg/3d3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376264" cy="3266738"/>
          </a:xfrm>
          <a:prstGeom prst="rect">
            <a:avLst/>
          </a:prstGeom>
          <a:noFill/>
        </p:spPr>
      </p:pic>
      <p:pic>
        <p:nvPicPr>
          <p:cNvPr id="11272" name="Picture 8" descr="http://062013.imgbb.ru/community/8/86816/8bf1b0a39a2d386e8cfec9cd6c794e0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32656"/>
            <a:ext cx="2372522" cy="3096344"/>
          </a:xfrm>
          <a:prstGeom prst="rect">
            <a:avLst/>
          </a:prstGeom>
          <a:noFill/>
        </p:spPr>
      </p:pic>
      <p:pic>
        <p:nvPicPr>
          <p:cNvPr id="11274" name="Picture 10" descr="https://www.litres.ru/static/bookimages/21/38/64/21386465.bin.dir/21386465.cover_2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32656"/>
            <a:ext cx="1856920" cy="3060205"/>
          </a:xfrm>
          <a:prstGeom prst="rect">
            <a:avLst/>
          </a:prstGeom>
          <a:noFill/>
        </p:spPr>
      </p:pic>
      <p:pic>
        <p:nvPicPr>
          <p:cNvPr id="11276" name="Picture 12" descr="https://im0-tub-ru.yandex.net/i?id=211526af49d00581c206ebce09ef4ae5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620688"/>
            <a:ext cx="1905000" cy="2486026"/>
          </a:xfrm>
          <a:prstGeom prst="rect">
            <a:avLst/>
          </a:prstGeom>
          <a:noFill/>
        </p:spPr>
      </p:pic>
      <p:pic>
        <p:nvPicPr>
          <p:cNvPr id="11278" name="Picture 14" descr="http://2.bp.blogspot.com/-TC3MJPQfLAw/Ve_04oYzg8I/AAAAAAAAA5E/JBhe7BgBglM/s1600/0_56057a6a16dca12056d6083dc6aab7e4_14315547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3140968"/>
            <a:ext cx="1979712" cy="3519487"/>
          </a:xfrm>
          <a:prstGeom prst="rect">
            <a:avLst/>
          </a:prstGeom>
          <a:noFill/>
        </p:spPr>
      </p:pic>
      <p:pic>
        <p:nvPicPr>
          <p:cNvPr id="11280" name="Picture 16" descr="https://im0-tub-ru.yandex.net/i?id=1bc28fa7548dca23bd7f491f94550f32-l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3645024"/>
            <a:ext cx="1952625" cy="3000376"/>
          </a:xfrm>
          <a:prstGeom prst="rect">
            <a:avLst/>
          </a:prstGeom>
          <a:noFill/>
        </p:spPr>
      </p:pic>
      <p:pic>
        <p:nvPicPr>
          <p:cNvPr id="11282" name="Picture 18" descr="https://ozon-st.cdn.ngenix.net/multimedia/books_covers/101325992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3573016"/>
            <a:ext cx="2013448" cy="3146013"/>
          </a:xfrm>
          <a:prstGeom prst="rect">
            <a:avLst/>
          </a:prstGeom>
          <a:noFill/>
        </p:spPr>
      </p:pic>
      <p:pic>
        <p:nvPicPr>
          <p:cNvPr id="11284" name="Picture 20" descr="https://im0-tub-ru.yandex.net/i?id=b3cda20767f822f1b17f2ac3826f221f-l&amp;n=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60" y="3789040"/>
            <a:ext cx="2016224" cy="2811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44" name="Picture 4" descr="http://900igr.net/up/datas/92153/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46" name="Picture 6" descr="https://im0-tub-ru.yandex.net/i?id=2b64ab80f6fa91a3ba1a2845b9157cc7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717032"/>
            <a:ext cx="3516457" cy="2860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362" name="Picture 2" descr="https://im0-tub-ru.yandex.net/i?id=16646589170b1fb12a9ddd79b4ecc0de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92696"/>
            <a:ext cx="4392488" cy="576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3314" name="Picture 2" descr="https://img-fotki.yandex.ru/get/4703/100593442.20/0_19f33c_11d5eb22_-1-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8548402" cy="5618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268/27295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4338" name="Picture 2" descr="https://img-fotki.yandex.ru/get/16122/100593442.20/0_19f33e_978a3917_-1-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8546609" cy="56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26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USER</cp:lastModifiedBy>
  <cp:revision>23</cp:revision>
  <dcterms:created xsi:type="dcterms:W3CDTF">2017-03-21T16:29:10Z</dcterms:created>
  <dcterms:modified xsi:type="dcterms:W3CDTF">2017-03-22T09:46:57Z</dcterms:modified>
</cp:coreProperties>
</file>