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5" r:id="rId4"/>
    <p:sldId id="287" r:id="rId5"/>
    <p:sldId id="289" r:id="rId6"/>
    <p:sldId id="274" r:id="rId7"/>
    <p:sldId id="284" r:id="rId8"/>
    <p:sldId id="285" r:id="rId9"/>
    <p:sldId id="280" r:id="rId10"/>
    <p:sldId id="267" r:id="rId11"/>
    <p:sldId id="291" r:id="rId12"/>
    <p:sldId id="292" r:id="rId13"/>
    <p:sldId id="282" r:id="rId14"/>
    <p:sldId id="293" r:id="rId15"/>
    <p:sldId id="294" r:id="rId16"/>
    <p:sldId id="297" r:id="rId17"/>
    <p:sldId id="28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A0E469B-E0A7-434E-859A-3ED4A3F6D1CE}">
          <p14:sldIdLst>
            <p14:sldId id="256"/>
            <p14:sldId id="257"/>
            <p14:sldId id="275"/>
            <p14:sldId id="287"/>
            <p14:sldId id="289"/>
            <p14:sldId id="274"/>
            <p14:sldId id="284"/>
            <p14:sldId id="285"/>
            <p14:sldId id="280"/>
            <p14:sldId id="267"/>
            <p14:sldId id="291"/>
            <p14:sldId id="292"/>
            <p14:sldId id="282"/>
            <p14:sldId id="293"/>
            <p14:sldId id="294"/>
            <p14:sldId id="297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47F0853-660A-4ACA-9FC5-60D24A4154EE}" type="datetimeFigureOut">
              <a:rPr lang="ru-RU"/>
              <a:pPr>
                <a:defRPr/>
              </a:pPr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4354C49-1EB3-40C5-BD8D-3B02511F7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584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FDB94A7-EDCD-425A-BB9F-E0292DA5AD52}" type="slidenum">
              <a:rPr lang="ru-RU"/>
              <a:pPr eaLnBrk="1" hangingPunct="1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9E836-9545-48B1-875F-66E14F77E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183904"/>
      </p:ext>
    </p:extLst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7FC45-984C-4B9A-A96A-7448D1212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80799"/>
      </p:ext>
    </p:extLst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8C30-EC02-47E8-98EA-AC6E44F4D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2015"/>
      </p:ext>
    </p:extLst>
  </p:cSld>
  <p:clrMapOvr>
    <a:masterClrMapping/>
  </p:clrMapOvr>
  <p:transition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791DC-4A84-4A85-B2E4-8AD3B3DB6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825380"/>
      </p:ext>
    </p:extLst>
  </p:cSld>
  <p:clrMapOvr>
    <a:masterClrMapping/>
  </p:clrMapOvr>
  <p:transition>
    <p:push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B8A3F-89E8-4182-873B-82828A356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367152"/>
      </p:ext>
    </p:extLst>
  </p:cSld>
  <p:clrMapOvr>
    <a:masterClrMapping/>
  </p:clrMapOvr>
  <p:transition>
    <p:push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81572-C786-4950-9B51-5F9A48EF7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42026"/>
      </p:ext>
    </p:extLst>
  </p:cSld>
  <p:clrMapOvr>
    <a:masterClrMapping/>
  </p:clrMapOvr>
  <p:transition>
    <p:push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42226-507E-4350-933C-FC8015E4F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260801"/>
      </p:ext>
    </p:extLst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632E2-429B-4E10-ABAB-D940475E1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748426"/>
      </p:ext>
    </p:extLst>
  </p:cSld>
  <p:clrMapOvr>
    <a:masterClrMapping/>
  </p:clrMapOvr>
  <p:transition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96B-F790-478B-8B99-0D0594822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397483"/>
      </p:ext>
    </p:extLst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A1101-6C39-4EE8-9479-642BDEBE7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59785"/>
      </p:ext>
    </p:extLst>
  </p:cSld>
  <p:clrMapOvr>
    <a:masterClrMapping/>
  </p:clrMapOvr>
  <p:transition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D9465-F3BB-4F40-9F45-F200D24B3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219878"/>
      </p:ext>
    </p:extLst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70AA-3A8A-4ED9-B232-2B61E8CC2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9436"/>
      </p:ext>
    </p:extLst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E5861-3731-4787-A4F5-5CF16389D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44577"/>
      </p:ext>
    </p:extLst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24356-1ED5-4E72-B456-D151CB849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95863"/>
      </p:ext>
    </p:extLst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1F294-0835-4241-B4E8-5D67FA3E5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453381"/>
      </p:ext>
    </p:extLst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CE55635-71A0-43B2-B78F-315B59055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>
    <p:push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325" y="4076700"/>
            <a:ext cx="21653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188913"/>
            <a:ext cx="19050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57290" y="1714488"/>
            <a:ext cx="6357981" cy="2440847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prstTxWarp prst="textWave1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Russia is my country.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5445125"/>
            <a:ext cx="8642350" cy="1223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>
                <a:solidFill>
                  <a:schemeClr val="accent2"/>
                </a:solidFill>
              </a:rPr>
              <a:t>	 </a:t>
            </a:r>
            <a:r>
              <a:rPr lang="en-US" sz="2400" b="1" smtClean="0"/>
              <a:t>The plant and animal worlds of my country are also very rich. There are a lot of different animals, birds and plants in our forests, fields and mountains.</a:t>
            </a:r>
            <a:endParaRPr lang="ru-RU" sz="2400" b="1" smtClean="0"/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81463" cy="27717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0"/>
            <a:ext cx="4143375" cy="27860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2857500"/>
            <a:ext cx="3463925" cy="25987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47248" cy="850106"/>
          </a:xfrm>
        </p:spPr>
        <p:txBody>
          <a:bodyPr/>
          <a:lstStyle/>
          <a:p>
            <a:r>
              <a:rPr lang="en-US" dirty="0" smtClean="0"/>
              <a:t>The coat of arms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 coat of </a:t>
            </a:r>
            <a:r>
              <a:rPr lang="en-US" dirty="0" smtClean="0"/>
              <a:t>arms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Republic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Bashkortostan is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picture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of monument </a:t>
            </a:r>
          </a:p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 err="1"/>
              <a:t>Salavat</a:t>
            </a:r>
            <a:r>
              <a:rPr lang="en-US" dirty="0"/>
              <a:t> </a:t>
            </a:r>
            <a:r>
              <a:rPr lang="en-US" dirty="0" err="1" smtClean="0"/>
              <a:t>Ulaev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on the </a:t>
            </a:r>
            <a:r>
              <a:rPr lang="en-US" dirty="0" err="1"/>
              <a:t>backgrround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of sun </a:t>
            </a:r>
            <a:r>
              <a:rPr lang="en-US" dirty="0"/>
              <a:t>and it is </a:t>
            </a:r>
            <a:r>
              <a:rPr lang="en-US" dirty="0" smtClean="0"/>
              <a:t>rays.</a:t>
            </a:r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in </a:t>
            </a:r>
            <a:r>
              <a:rPr lang="en-US" dirty="0" smtClean="0"/>
              <a:t>circle,</a:t>
            </a:r>
          </a:p>
          <a:p>
            <a:pPr marL="0" indent="0">
              <a:buNone/>
            </a:pPr>
            <a:r>
              <a:rPr lang="en-US" dirty="0" smtClean="0"/>
              <a:t>framed </a:t>
            </a:r>
            <a:r>
              <a:rPr lang="en-US" dirty="0"/>
              <a:t>with national ornament.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980728"/>
            <a:ext cx="503503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46034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flag of Bashkortostan consists </a:t>
            </a:r>
          </a:p>
          <a:p>
            <a:pPr marL="0" indent="0">
              <a:buNone/>
            </a:pPr>
            <a:r>
              <a:rPr lang="en-US" sz="2400" dirty="0" smtClean="0"/>
              <a:t>of there equal horizontal stripes ,blue ,</a:t>
            </a:r>
          </a:p>
          <a:p>
            <a:pPr marL="0" indent="0">
              <a:buNone/>
            </a:pPr>
            <a:r>
              <a:rPr lang="en-US" sz="2400" dirty="0" smtClean="0"/>
              <a:t>while and green . The inflorescence of </a:t>
            </a:r>
          </a:p>
          <a:p>
            <a:pPr marL="0" indent="0">
              <a:buNone/>
            </a:pPr>
            <a:r>
              <a:rPr lang="en-US" sz="2400" dirty="0" err="1"/>
              <a:t>K</a:t>
            </a:r>
            <a:r>
              <a:rPr lang="en-US" sz="2400" dirty="0" err="1" smtClean="0"/>
              <a:t>urai</a:t>
            </a:r>
            <a:r>
              <a:rPr lang="en-US" sz="2400" dirty="0" smtClean="0"/>
              <a:t> is represented in the </a:t>
            </a:r>
            <a:r>
              <a:rPr lang="en-US" sz="2400" dirty="0" err="1" smtClean="0"/>
              <a:t>centre</a:t>
            </a:r>
            <a:r>
              <a:rPr lang="en-US" sz="2400" dirty="0" smtClean="0"/>
              <a:t> of  a </a:t>
            </a:r>
          </a:p>
          <a:p>
            <a:pPr marL="0" indent="0">
              <a:buNone/>
            </a:pPr>
            <a:r>
              <a:rPr lang="en-US" sz="2400" dirty="0"/>
              <a:t>w</a:t>
            </a:r>
            <a:r>
              <a:rPr lang="en-US" sz="2400" dirty="0" smtClean="0"/>
              <a:t>hite stripe in a golden </a:t>
            </a:r>
            <a:r>
              <a:rPr lang="en-US" sz="2400" dirty="0" err="1" smtClean="0"/>
              <a:t>ring.A</a:t>
            </a:r>
            <a:r>
              <a:rPr lang="en-US" sz="2400" dirty="0" smtClean="0"/>
              <a:t> blue </a:t>
            </a:r>
          </a:p>
          <a:p>
            <a:pPr marL="0" indent="0">
              <a:buNone/>
            </a:pPr>
            <a:r>
              <a:rPr lang="en-US" sz="2400" dirty="0" err="1" smtClean="0"/>
              <a:t>colour</a:t>
            </a:r>
            <a:r>
              <a:rPr lang="en-US" sz="2400" dirty="0" smtClean="0"/>
              <a:t> </a:t>
            </a:r>
            <a:r>
              <a:rPr lang="en-US" sz="2400" dirty="0" err="1" smtClean="0"/>
              <a:t>symbolises</a:t>
            </a:r>
            <a:r>
              <a:rPr lang="en-US" sz="2400" dirty="0" smtClean="0"/>
              <a:t> clarity virtue, purity  </a:t>
            </a:r>
          </a:p>
          <a:p>
            <a:pPr marL="0" indent="0">
              <a:buNone/>
            </a:pPr>
            <a:r>
              <a:rPr lang="en-US" sz="2400" dirty="0" smtClean="0"/>
              <a:t> of thoughts of </a:t>
            </a:r>
            <a:r>
              <a:rPr lang="en-US" sz="2400" dirty="0" err="1" smtClean="0"/>
              <a:t>Bashkort</a:t>
            </a:r>
            <a:r>
              <a:rPr lang="en-US" sz="2400" dirty="0" smtClean="0"/>
              <a:t> people, while </a:t>
            </a:r>
          </a:p>
          <a:p>
            <a:pPr marL="0" indent="0">
              <a:buNone/>
            </a:pPr>
            <a:r>
              <a:rPr lang="en-US" sz="2400" dirty="0"/>
              <a:t>o</a:t>
            </a:r>
            <a:r>
              <a:rPr lang="en-US" sz="2400" dirty="0" smtClean="0"/>
              <a:t>ne shows </a:t>
            </a:r>
            <a:r>
              <a:rPr lang="en-US" sz="2400" dirty="0" err="1" smtClean="0"/>
              <a:t>peacefullness</a:t>
            </a:r>
            <a:r>
              <a:rPr lang="en-US" sz="2400" dirty="0" smtClean="0"/>
              <a:t> </a:t>
            </a:r>
            <a:r>
              <a:rPr lang="en-US" sz="2400" dirty="0" err="1" smtClean="0"/>
              <a:t>willigness</a:t>
            </a:r>
            <a:r>
              <a:rPr lang="en-US" sz="2400" dirty="0" smtClean="0"/>
              <a:t> to mutual </a:t>
            </a:r>
            <a:r>
              <a:rPr lang="en-US" sz="2400" dirty="0" err="1" smtClean="0"/>
              <a:t>cooperation.Green</a:t>
            </a:r>
            <a:r>
              <a:rPr lang="en-US" sz="2400" dirty="0" smtClean="0"/>
              <a:t> </a:t>
            </a:r>
            <a:r>
              <a:rPr lang="en-US" sz="2400" dirty="0" err="1" smtClean="0"/>
              <a:t>colour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Is a symbol of freedom and eternity of life .A flower of </a:t>
            </a:r>
            <a:r>
              <a:rPr lang="en-US" sz="2400" dirty="0" err="1" smtClean="0"/>
              <a:t>Kurai</a:t>
            </a:r>
            <a:r>
              <a:rPr lang="en-US" sz="2400" dirty="0" smtClean="0"/>
              <a:t> is a symbol of friendship and seven generations which ushered the beginning of </a:t>
            </a:r>
            <a:r>
              <a:rPr lang="en-US" sz="2400" dirty="0" err="1" smtClean="0"/>
              <a:t>Bashkort</a:t>
            </a:r>
            <a:r>
              <a:rPr lang="en-US" sz="2400" dirty="0" smtClean="0"/>
              <a:t> nation.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40768"/>
            <a:ext cx="4139952" cy="27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19703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8640"/>
            <a:ext cx="7704856" cy="6408712"/>
          </a:xfrm>
        </p:spPr>
      </p:pic>
    </p:spTree>
    <p:extLst>
      <p:ext uri="{BB962C8B-B14F-4D97-AF65-F5344CB8AC3E}">
        <p14:creationId xmlns:p14="http://schemas.microsoft.com/office/powerpoint/2010/main" val="401113300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Bashkort</a:t>
            </a:r>
            <a:r>
              <a:rPr lang="en-US" dirty="0" smtClean="0"/>
              <a:t> honey-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is the greatest </a:t>
            </a:r>
            <a:r>
              <a:rPr lang="en-US" sz="2000" dirty="0" err="1" smtClean="0"/>
              <a:t>medicine,created</a:t>
            </a:r>
            <a:r>
              <a:rPr lang="en-US" sz="2000" dirty="0" smtClean="0"/>
              <a:t> by </a:t>
            </a:r>
            <a:r>
              <a:rPr lang="en-US" sz="2000" dirty="0" err="1" smtClean="0"/>
              <a:t>nature.Scientist</a:t>
            </a:r>
            <a:r>
              <a:rPr lang="en-US" sz="2000" dirty="0" smtClean="0"/>
              <a:t> study it is </a:t>
            </a:r>
            <a:r>
              <a:rPr lang="en-US" sz="2000" dirty="0" err="1" smtClean="0"/>
              <a:t>composition,but</a:t>
            </a:r>
            <a:r>
              <a:rPr lang="en-US" sz="2000" dirty="0" smtClean="0"/>
              <a:t> it is impossible to create an artificial </a:t>
            </a:r>
            <a:r>
              <a:rPr lang="en-US" sz="2000" dirty="0" err="1" smtClean="0"/>
              <a:t>honey.The</a:t>
            </a:r>
            <a:r>
              <a:rPr lang="en-US" sz="2000" dirty="0" smtClean="0"/>
              <a:t> </a:t>
            </a:r>
            <a:r>
              <a:rPr lang="en-US" sz="2000" dirty="0" err="1" smtClean="0"/>
              <a:t>unigueness</a:t>
            </a:r>
            <a:r>
              <a:rPr lang="en-US" sz="2000" dirty="0" smtClean="0"/>
              <a:t> of </a:t>
            </a:r>
            <a:r>
              <a:rPr lang="en-US" sz="2000" dirty="0" err="1" smtClean="0"/>
              <a:t>Bashkort</a:t>
            </a:r>
            <a:r>
              <a:rPr lang="en-US" sz="2000" dirty="0" smtClean="0"/>
              <a:t> honey contains the variety of curative properties . It is</a:t>
            </a:r>
            <a:r>
              <a:rPr lang="ru-RU" sz="2000" dirty="0" smtClean="0"/>
              <a:t> </a:t>
            </a:r>
            <a:r>
              <a:rPr lang="en-US" sz="2000" dirty="0" smtClean="0"/>
              <a:t> gathered from such flowers as : briar, marjoram, motherwort, </a:t>
            </a:r>
            <a:r>
              <a:rPr lang="en-US" sz="2000" dirty="0" err="1" smtClean="0"/>
              <a:t>tutsan</a:t>
            </a:r>
            <a:r>
              <a:rPr lang="en-US" sz="2000" dirty="0" smtClean="0"/>
              <a:t> . Linden honey is the best for health and it is never bored. </a:t>
            </a:r>
            <a:endParaRPr lang="en-US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4416490" cy="33123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147" y="1108563"/>
            <a:ext cx="4070674" cy="325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4667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" y="-243408"/>
            <a:ext cx="8928992" cy="6696744"/>
          </a:xfrm>
        </p:spPr>
      </p:pic>
    </p:spTree>
    <p:extLst>
      <p:ext uri="{BB962C8B-B14F-4D97-AF65-F5344CB8AC3E}">
        <p14:creationId xmlns:p14="http://schemas.microsoft.com/office/powerpoint/2010/main" val="74633835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17001" y="46633"/>
            <a:ext cx="3456384" cy="347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5809" y="-72300"/>
            <a:ext cx="2636688" cy="3663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3650790"/>
            <a:ext cx="3550592" cy="3110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39952" y="3591601"/>
            <a:ext cx="4464496" cy="313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067219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272808" cy="1440160"/>
          </a:xfrm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en-US" sz="4800" b="1" dirty="0" smtClean="0">
                <a:ln w="635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Russia is my country and I love it very much !</a:t>
            </a:r>
            <a:endParaRPr lang="ru-RU" sz="4800" dirty="0">
              <a:ln w="6350">
                <a:solidFill>
                  <a:schemeClr val="accent6">
                    <a:lumMod val="7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оля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636912"/>
            <a:ext cx="4156276" cy="3704799"/>
          </a:xfrm>
          <a:prstGeom prst="hear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292600"/>
            <a:ext cx="8640762" cy="22320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2"/>
                </a:solidFill>
              </a:rPr>
              <a:t>		</a:t>
            </a:r>
            <a:r>
              <a:rPr lang="en-US" b="1" dirty="0" smtClean="0"/>
              <a:t>Russia is my country. It is the biggest country in the world. It is situated on two continents: Europe and Asia</a:t>
            </a:r>
            <a:r>
              <a:rPr lang="en-US" b="1" dirty="0" smtClean="0">
                <a:solidFill>
                  <a:schemeClr val="accent2"/>
                </a:solidFill>
              </a:rPr>
              <a:t>.</a:t>
            </a:r>
            <a:r>
              <a:rPr lang="en-US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b="1" dirty="0" smtClean="0">
              <a:solidFill>
                <a:schemeClr val="accent2"/>
              </a:solidFill>
            </a:endParaRPr>
          </a:p>
        </p:txBody>
      </p:sp>
      <p:pic>
        <p:nvPicPr>
          <p:cNvPr id="307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" y="620713"/>
            <a:ext cx="8086725" cy="36718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98475" y="4797425"/>
            <a:ext cx="8147050" cy="14398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country is washed by 12 seas and 3 oceans: the Pacific, the Arctic and the Atlantic. </a:t>
            </a:r>
            <a:endParaRPr lang="ru-RU" sz="2800" b="1" dirty="0" smtClean="0">
              <a:solidFill>
                <a:schemeClr val="accent2"/>
              </a:solidFill>
            </a:endParaRPr>
          </a:p>
        </p:txBody>
      </p:sp>
      <p:pic>
        <p:nvPicPr>
          <p:cNvPr id="614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33375"/>
            <a:ext cx="7848600" cy="41751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884363"/>
            <a:ext cx="7620000" cy="42354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636588" y="498475"/>
            <a:ext cx="777716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The Black Sea, the White Sea, the Barents Sea, the </a:t>
            </a:r>
            <a:r>
              <a:rPr lang="en-US" sz="2800" b="1" dirty="0" err="1">
                <a:solidFill>
                  <a:schemeClr val="accent4">
                    <a:lumMod val="95000"/>
                    <a:lumOff val="5000"/>
                  </a:schemeClr>
                </a:solidFill>
              </a:rPr>
              <a:t>Laptevs</a:t>
            </a:r>
            <a:r>
              <a:rPr lang="en-US" sz="28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 Sea, the Okhotsk sea are the largest ones.</a:t>
            </a:r>
            <a:endParaRPr lang="ru-RU" sz="28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734283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908050"/>
            <a:ext cx="4038600" cy="4525963"/>
          </a:xfrm>
          <a:ln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12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763588"/>
            <a:ext cx="4392613" cy="511333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solidFill>
                  <a:schemeClr val="accent2"/>
                </a:solidFill>
              </a:rPr>
              <a:t>		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There are over  two million rivers in our country .</a:t>
            </a:r>
            <a:r>
              <a:rPr lang="en-US" sz="2800" b="1" dirty="0" smtClean="0"/>
              <a:t>The Volga, the</a:t>
            </a:r>
            <a:r>
              <a:rPr lang="ru-RU" sz="2800" b="1" dirty="0" smtClean="0"/>
              <a:t> </a:t>
            </a:r>
            <a:r>
              <a:rPr lang="en-US" sz="2800" b="1" dirty="0" smtClean="0"/>
              <a:t>Ob, the </a:t>
            </a:r>
            <a:r>
              <a:rPr lang="en-US" sz="2800" b="1" dirty="0" err="1" smtClean="0"/>
              <a:t>Enisey</a:t>
            </a:r>
            <a:r>
              <a:rPr lang="en-US" sz="2800" b="1" dirty="0" smtClean="0"/>
              <a:t>, the Amur are  the longest rivers.</a:t>
            </a: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086744303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98475" y="4292600"/>
            <a:ext cx="8147050" cy="22320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population of Russia is 142 million people. More than 100 nationalities live in our country. Its total area is about 17 million square kilometers . </a:t>
            </a:r>
            <a:endParaRPr lang="ru-RU" sz="2800" b="1" dirty="0" smtClean="0"/>
          </a:p>
        </p:txBody>
      </p:sp>
      <p:pic>
        <p:nvPicPr>
          <p:cNvPr id="5123" name="Picture 5" descr="1291541847_album_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404813"/>
            <a:ext cx="67691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u-RU" sz="3400" dirty="0" smtClean="0"/>
              <a:t>Make up a sentence with a word combinations</a:t>
            </a:r>
            <a:r>
              <a:rPr lang="en-US" altLang="ru-RU" sz="4100" dirty="0" smtClean="0"/>
              <a:t>.</a:t>
            </a:r>
            <a:br>
              <a:rPr lang="en-US" altLang="ru-RU" sz="4100" dirty="0" smtClean="0"/>
            </a:br>
            <a:r>
              <a:rPr lang="en-US" altLang="ru-RU" sz="4100" dirty="0" smtClean="0"/>
              <a:t>Work in pairs.</a:t>
            </a:r>
            <a:endParaRPr lang="ru-RU" altLang="ru-RU" sz="4100" dirty="0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ru-RU" dirty="0" smtClean="0"/>
          </a:p>
          <a:p>
            <a:r>
              <a:rPr lang="en-US" altLang="ru-RU" dirty="0" smtClean="0"/>
              <a:t>an official language</a:t>
            </a:r>
            <a:r>
              <a:rPr lang="ru-RU" altLang="ru-RU" dirty="0" smtClean="0"/>
              <a:t>,</a:t>
            </a:r>
            <a:endParaRPr lang="en-US" altLang="ru-RU" dirty="0" smtClean="0"/>
          </a:p>
          <a:p>
            <a:r>
              <a:rPr lang="ru-RU" altLang="ru-RU" dirty="0" smtClean="0"/>
              <a:t> </a:t>
            </a:r>
            <a:r>
              <a:rPr lang="en-US" altLang="ru-RU" dirty="0" smtClean="0"/>
              <a:t>to be famous</a:t>
            </a:r>
          </a:p>
          <a:p>
            <a:r>
              <a:rPr lang="en-US" altLang="ru-RU" dirty="0" smtClean="0"/>
              <a:t>the largest population</a:t>
            </a:r>
          </a:p>
          <a:p>
            <a:r>
              <a:rPr lang="en-US" altLang="ru-RU" dirty="0" smtClean="0"/>
              <a:t>to consist of</a:t>
            </a:r>
          </a:p>
          <a:p>
            <a:r>
              <a:rPr lang="en-US" altLang="ru-RU" dirty="0" smtClean="0"/>
              <a:t>English</a:t>
            </a:r>
            <a:r>
              <a:rPr lang="ru-RU" altLang="ru-RU" dirty="0" smtClean="0"/>
              <a:t>-</a:t>
            </a:r>
            <a:r>
              <a:rPr lang="en-US" altLang="ru-RU" dirty="0" smtClean="0"/>
              <a:t>speaking countries</a:t>
            </a:r>
          </a:p>
          <a:p>
            <a:r>
              <a:rPr lang="en-US" altLang="ru-RU" dirty="0" smtClean="0"/>
              <a:t>a financial </a:t>
            </a:r>
            <a:r>
              <a:rPr lang="en-US" altLang="ru-RU" dirty="0" err="1" smtClean="0"/>
              <a:t>centre</a:t>
            </a:r>
            <a:endParaRPr lang="en-US" altLang="ru-RU" dirty="0" smtClean="0"/>
          </a:p>
          <a:p>
            <a:r>
              <a:rPr lang="en-US" altLang="ru-RU" dirty="0" smtClean="0"/>
              <a:t>a small continent</a:t>
            </a:r>
          </a:p>
        </p:txBody>
      </p:sp>
    </p:spTree>
    <p:extLst>
      <p:ext uri="{BB962C8B-B14F-4D97-AF65-F5344CB8AC3E}">
        <p14:creationId xmlns:p14="http://schemas.microsoft.com/office/powerpoint/2010/main" val="3398622691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Can you describe our country? </a:t>
            </a:r>
            <a:br>
              <a:rPr lang="en-US" dirty="0" smtClean="0"/>
            </a:br>
            <a:r>
              <a:rPr lang="en-US" dirty="0" smtClean="0"/>
              <a:t>Work in groups.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7467600" cy="4525963"/>
          </a:xfrm>
        </p:spPr>
        <p:txBody>
          <a:bodyPr>
            <a:normAutofit fontScale="8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Don’t forget to mention: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continent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capital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cities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Places of interest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population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official language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Weather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Famous people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Interesting facts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6387" name="Picture 2" descr="http://www.mota.ru/upload/wallpapers/towns_295-previe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785813"/>
            <a:ext cx="2446338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http://www.mota.ru/upload/wallpapers/towns_383-previe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2143125"/>
            <a:ext cx="2351088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http://i311.photobucket.com/albums/kk470/rust20077/Moscow_Russi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714625"/>
            <a:ext cx="2039938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8" descr="Росс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4786313"/>
            <a:ext cx="12668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0" descr="Россия, Лев Николаевич Толстой умер 10 ноября 1910 г. Писателя похоронили в Ясной Поляне, в лесу, на краю овраг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5167313"/>
            <a:ext cx="1500187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2" descr="Россия, Росси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5357813"/>
            <a:ext cx="12668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4" descr="Россия, Композитор Ян Френкель.Автор &quot;Журавлей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42148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6" descr="Россия, Лев Николаевич Толстой.100лет со дня ухода из жизни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3406" y="4071938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7590416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994122"/>
          </a:xfrm>
          <a:extLst/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pPr>
              <a:defRPr/>
            </a:pPr>
            <a:r>
              <a:rPr lang="en-US" sz="4000" b="1" dirty="0" smtClean="0"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Russia is famous for its people</a:t>
            </a:r>
            <a:r>
              <a:rPr lang="en-US" sz="4000" b="1" dirty="0" smtClean="0"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</a:rPr>
              <a:t>.</a:t>
            </a:r>
            <a:endParaRPr lang="ru-RU" sz="4000" b="1" dirty="0"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Alexander Pushkin</a:t>
            </a:r>
          </a:p>
          <a:p>
            <a:pPr marL="0" indent="0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Michael Lomonosov</a:t>
            </a:r>
          </a:p>
          <a:p>
            <a:pPr marL="0" indent="0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Isaak Levitan</a:t>
            </a:r>
          </a:p>
          <a:p>
            <a:pPr marL="0" indent="0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Peter Tchaikovsky</a:t>
            </a:r>
          </a:p>
          <a:p>
            <a:pPr marL="0" indent="0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Yuri Gagarin</a:t>
            </a:r>
          </a:p>
          <a:p>
            <a:pPr marL="0" indent="0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Andrei Sakharov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ушкин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8374" y="1083466"/>
            <a:ext cx="1444007" cy="17609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88cb5138c3d7c960-mai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659" y="1310581"/>
            <a:ext cx="1403715" cy="16698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гагарин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4149080"/>
            <a:ext cx="1353691" cy="15988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сахаров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2320" y="5052204"/>
            <a:ext cx="1353691" cy="15988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левитан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26695" y="1844824"/>
            <a:ext cx="1267341" cy="15841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чайковский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67944" y="3455505"/>
            <a:ext cx="1224136" cy="15966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315</Words>
  <Application>Microsoft Office PowerPoint</Application>
  <PresentationFormat>Экран (4:3)</PresentationFormat>
  <Paragraphs>65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Make up a sentence with a word combinations. Work in pairs.</vt:lpstr>
      <vt:lpstr>Can you describe our country?  Work in groups.</vt:lpstr>
      <vt:lpstr>Russia is famous for its people.</vt:lpstr>
      <vt:lpstr>Презентация PowerPoint</vt:lpstr>
      <vt:lpstr>The coat of arms.</vt:lpstr>
      <vt:lpstr>Flag</vt:lpstr>
      <vt:lpstr>Презентация PowerPoint</vt:lpstr>
      <vt:lpstr>Bashkort honey-</vt:lpstr>
      <vt:lpstr>Презентация PowerPoint</vt:lpstr>
      <vt:lpstr>Презентация PowerPoint</vt:lpstr>
      <vt:lpstr>Russia is my country and I love it very much !</vt:lpstr>
    </vt:vector>
  </TitlesOfParts>
  <Company>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love Russia</dc:title>
  <dc:creator>Vera</dc:creator>
  <cp:lastModifiedBy>Home</cp:lastModifiedBy>
  <cp:revision>31</cp:revision>
  <dcterms:created xsi:type="dcterms:W3CDTF">2007-05-06T08:34:25Z</dcterms:created>
  <dcterms:modified xsi:type="dcterms:W3CDTF">2017-09-22T14:15:20Z</dcterms:modified>
</cp:coreProperties>
</file>