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60" r:id="rId4"/>
    <p:sldId id="263" r:id="rId5"/>
    <p:sldId id="266" r:id="rId6"/>
    <p:sldId id="264" r:id="rId7"/>
    <p:sldId id="269" r:id="rId8"/>
    <p:sldId id="265" r:id="rId9"/>
    <p:sldId id="268" r:id="rId10"/>
    <p:sldId id="262" r:id="rId11"/>
    <p:sldId id="25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1CFB78A-ED89-438A-A9A3-F7FCC98EF791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44F82C6-1D8F-46BB-8A5E-18289487EF12}">
      <dgm:prSet custT="1"/>
      <dgm:spPr/>
      <dgm:t>
        <a:bodyPr/>
        <a:lstStyle/>
        <a:p>
          <a:r>
            <a:rPr lang="ru-RU" sz="2400" b="1" dirty="0" smtClean="0">
              <a:solidFill>
                <a:schemeClr val="bg1"/>
              </a:solidFill>
            </a:rPr>
            <a:t>«</a:t>
          </a:r>
          <a:r>
            <a:rPr lang="ru-RU" sz="2400" b="1" dirty="0" err="1" smtClean="0">
              <a:solidFill>
                <a:schemeClr val="bg1"/>
              </a:solidFill>
            </a:rPr>
            <a:t>Самообразо</a:t>
          </a:r>
          <a:r>
            <a:rPr lang="ru-RU" sz="2400" b="1" dirty="0" smtClean="0">
              <a:solidFill>
                <a:schemeClr val="bg1"/>
              </a:solidFill>
            </a:rPr>
            <a:t>-</a:t>
          </a:r>
        </a:p>
        <a:p>
          <a:r>
            <a:rPr lang="ru-RU" sz="2400" b="1" dirty="0" err="1" smtClean="0">
              <a:solidFill>
                <a:schemeClr val="bg1"/>
              </a:solidFill>
            </a:rPr>
            <a:t>вание</a:t>
          </a:r>
          <a:r>
            <a:rPr lang="ru-RU" sz="2400" b="1" dirty="0" smtClean="0">
              <a:solidFill>
                <a:schemeClr val="bg1"/>
              </a:solidFill>
            </a:rPr>
            <a:t>» </a:t>
          </a:r>
          <a:endParaRPr lang="ru-RU" sz="2400" b="1" dirty="0" smtClean="0">
            <a:solidFill>
              <a:schemeClr val="bg1"/>
            </a:solidFill>
          </a:endParaRPr>
        </a:p>
      </dgm:t>
    </dgm:pt>
    <dgm:pt modelId="{20561A6C-AACE-4FC5-ADDF-A7AF7948D40B}" type="parTrans" cxnId="{419D54D7-6C66-469D-B500-7D1E959FEB28}">
      <dgm:prSet/>
      <dgm:spPr/>
      <dgm:t>
        <a:bodyPr/>
        <a:lstStyle/>
        <a:p>
          <a:endParaRPr lang="ru-RU"/>
        </a:p>
      </dgm:t>
    </dgm:pt>
    <dgm:pt modelId="{CC319A0A-E3D4-41B0-B7D7-1D8F56AB7F89}" type="sibTrans" cxnId="{419D54D7-6C66-469D-B500-7D1E959FEB28}">
      <dgm:prSet/>
      <dgm:spPr/>
      <dgm:t>
        <a:bodyPr/>
        <a:lstStyle/>
        <a:p>
          <a:endParaRPr lang="ru-RU"/>
        </a:p>
      </dgm:t>
    </dgm:pt>
    <dgm:pt modelId="{FE86C280-6738-4758-95E4-4CA93AF3A2D8}">
      <dgm:prSet custT="1"/>
      <dgm:spPr/>
      <dgm:t>
        <a:bodyPr/>
        <a:lstStyle/>
        <a:p>
          <a:r>
            <a:rPr lang="ru-RU" sz="2400" b="1" dirty="0" smtClean="0">
              <a:solidFill>
                <a:schemeClr val="bg1"/>
              </a:solidFill>
            </a:rPr>
            <a:t>«Сами с усами»</a:t>
          </a:r>
          <a:r>
            <a:rPr lang="ru-RU" sz="2400" dirty="0" smtClean="0">
              <a:solidFill>
                <a:schemeClr val="bg1"/>
              </a:solidFill>
            </a:rPr>
            <a:t> </a:t>
          </a:r>
          <a:endParaRPr lang="ru-RU" sz="2400" dirty="0" smtClean="0">
            <a:solidFill>
              <a:schemeClr val="bg1"/>
            </a:solidFill>
          </a:endParaRPr>
        </a:p>
      </dgm:t>
    </dgm:pt>
    <dgm:pt modelId="{191D00C9-9B1F-4D01-8862-FE2B1B78173E}" type="parTrans" cxnId="{23483ACD-8DDB-4BA0-ACD7-9EE9125991B6}">
      <dgm:prSet/>
      <dgm:spPr/>
      <dgm:t>
        <a:bodyPr/>
        <a:lstStyle/>
        <a:p>
          <a:endParaRPr lang="ru-RU"/>
        </a:p>
      </dgm:t>
    </dgm:pt>
    <dgm:pt modelId="{DA1CFB79-1EEF-49F3-8E2B-8610D1BA56AA}" type="sibTrans" cxnId="{23483ACD-8DDB-4BA0-ACD7-9EE9125991B6}">
      <dgm:prSet/>
      <dgm:spPr/>
      <dgm:t>
        <a:bodyPr/>
        <a:lstStyle/>
        <a:p>
          <a:endParaRPr lang="ru-RU"/>
        </a:p>
      </dgm:t>
    </dgm:pt>
    <dgm:pt modelId="{240B15C2-E1D5-462C-9533-1872005F0D81}">
      <dgm:prSet custT="1"/>
      <dgm:spPr/>
      <dgm:t>
        <a:bodyPr/>
        <a:lstStyle/>
        <a:p>
          <a:r>
            <a:rPr lang="ru-RU" sz="2400" b="1" dirty="0" smtClean="0">
              <a:solidFill>
                <a:schemeClr val="bg1"/>
              </a:solidFill>
            </a:rPr>
            <a:t>«Если хочешь быть здоров…» </a:t>
          </a:r>
          <a:endParaRPr lang="ru-RU" sz="2400" b="1" dirty="0" smtClean="0">
            <a:solidFill>
              <a:schemeClr val="bg1"/>
            </a:solidFill>
          </a:endParaRPr>
        </a:p>
      </dgm:t>
    </dgm:pt>
    <dgm:pt modelId="{A3C367E9-1A14-4CBD-9268-F17690E27B41}" type="parTrans" cxnId="{5BA4F039-6CDD-4F4E-9D9A-4628590BEAAF}">
      <dgm:prSet/>
      <dgm:spPr/>
      <dgm:t>
        <a:bodyPr/>
        <a:lstStyle/>
        <a:p>
          <a:endParaRPr lang="ru-RU"/>
        </a:p>
      </dgm:t>
    </dgm:pt>
    <dgm:pt modelId="{5663CE7A-D061-437D-B143-5902950218DD}" type="sibTrans" cxnId="{5BA4F039-6CDD-4F4E-9D9A-4628590BEAAF}">
      <dgm:prSet/>
      <dgm:spPr/>
      <dgm:t>
        <a:bodyPr/>
        <a:lstStyle/>
        <a:p>
          <a:endParaRPr lang="ru-RU"/>
        </a:p>
      </dgm:t>
    </dgm:pt>
    <dgm:pt modelId="{0D338CD6-2D55-48FD-81DF-7DA3ADBC06F1}">
      <dgm:prSet custT="1"/>
      <dgm:spPr/>
      <dgm:t>
        <a:bodyPr/>
        <a:lstStyle/>
        <a:p>
          <a:r>
            <a:rPr lang="ru-RU" sz="2400" b="1" dirty="0" smtClean="0">
              <a:solidFill>
                <a:schemeClr val="bg1"/>
              </a:solidFill>
            </a:rPr>
            <a:t>«Хочу всё знать</a:t>
          </a:r>
          <a:r>
            <a:rPr lang="ru-RU" sz="2400" dirty="0" smtClean="0">
              <a:solidFill>
                <a:schemeClr val="bg1"/>
              </a:solidFill>
            </a:rPr>
            <a:t>!» </a:t>
          </a:r>
          <a:endParaRPr lang="ru-RU" sz="2400" dirty="0" smtClean="0">
            <a:solidFill>
              <a:schemeClr val="bg1"/>
            </a:solidFill>
          </a:endParaRPr>
        </a:p>
      </dgm:t>
    </dgm:pt>
    <dgm:pt modelId="{E334172F-FC43-4B45-A80B-1103014ED914}" type="parTrans" cxnId="{B7229060-0469-4CB8-A9D4-CFA0F6817D2D}">
      <dgm:prSet/>
      <dgm:spPr/>
      <dgm:t>
        <a:bodyPr/>
        <a:lstStyle/>
        <a:p>
          <a:endParaRPr lang="ru-RU"/>
        </a:p>
      </dgm:t>
    </dgm:pt>
    <dgm:pt modelId="{083E8990-3DDC-497D-97F1-EA3228A028AB}" type="sibTrans" cxnId="{B7229060-0469-4CB8-A9D4-CFA0F6817D2D}">
      <dgm:prSet/>
      <dgm:spPr/>
      <dgm:t>
        <a:bodyPr/>
        <a:lstStyle/>
        <a:p>
          <a:endParaRPr lang="ru-RU"/>
        </a:p>
      </dgm:t>
    </dgm:pt>
    <dgm:pt modelId="{7C05A04A-C4DC-4F6E-8BB0-A56B8A62A72A}">
      <dgm:prSet custT="1"/>
      <dgm:spPr/>
      <dgm:t>
        <a:bodyPr/>
        <a:lstStyle/>
        <a:p>
          <a:r>
            <a:rPr lang="ru-RU" sz="2400" b="1" dirty="0" smtClean="0">
              <a:solidFill>
                <a:schemeClr val="bg1"/>
              </a:solidFill>
            </a:rPr>
            <a:t>«Экспертное бюро» </a:t>
          </a:r>
          <a:endParaRPr lang="ru-RU" sz="2400" b="1" dirty="0" smtClean="0">
            <a:solidFill>
              <a:schemeClr val="bg1"/>
            </a:solidFill>
          </a:endParaRPr>
        </a:p>
      </dgm:t>
    </dgm:pt>
    <dgm:pt modelId="{5FBB0E23-2252-4881-91A8-FBB86EC681E5}" type="parTrans" cxnId="{0BD7C284-AA3A-442E-B480-224FEA0893E1}">
      <dgm:prSet/>
      <dgm:spPr/>
      <dgm:t>
        <a:bodyPr/>
        <a:lstStyle/>
        <a:p>
          <a:endParaRPr lang="ru-RU"/>
        </a:p>
      </dgm:t>
    </dgm:pt>
    <dgm:pt modelId="{638A8FFA-D00C-4110-A630-8D8CB1B2725A}" type="sibTrans" cxnId="{0BD7C284-AA3A-442E-B480-224FEA0893E1}">
      <dgm:prSet/>
      <dgm:spPr/>
      <dgm:t>
        <a:bodyPr/>
        <a:lstStyle/>
        <a:p>
          <a:endParaRPr lang="ru-RU"/>
        </a:p>
      </dgm:t>
    </dgm:pt>
    <dgm:pt modelId="{40548EFA-0099-44D4-8BD7-226663C039DC}" type="pres">
      <dgm:prSet presAssocID="{F1CFB78A-ED89-438A-A9A3-F7FCC98EF791}" presName="diagram" presStyleCnt="0">
        <dgm:presLayoutVars>
          <dgm:dir/>
          <dgm:resizeHandles val="exact"/>
        </dgm:presLayoutVars>
      </dgm:prSet>
      <dgm:spPr/>
    </dgm:pt>
    <dgm:pt modelId="{79D2A6BD-72C5-457A-BF02-DD59D17BB29A}" type="pres">
      <dgm:prSet presAssocID="{F44F82C6-1D8F-46BB-8A5E-18289487EF1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E93712-35A6-4CFD-861C-B4F7569FDFB0}" type="pres">
      <dgm:prSet presAssocID="{CC319A0A-E3D4-41B0-B7D7-1D8F56AB7F89}" presName="sibTrans" presStyleCnt="0"/>
      <dgm:spPr/>
    </dgm:pt>
    <dgm:pt modelId="{01F8C11C-40A9-40FD-A24E-670F3482DD29}" type="pres">
      <dgm:prSet presAssocID="{FE86C280-6738-4758-95E4-4CA93AF3A2D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5EC1C3-01C1-4359-B7EF-170EB92E831D}" type="pres">
      <dgm:prSet presAssocID="{DA1CFB79-1EEF-49F3-8E2B-8610D1BA56AA}" presName="sibTrans" presStyleCnt="0"/>
      <dgm:spPr/>
    </dgm:pt>
    <dgm:pt modelId="{BF33947F-7407-4B53-838E-3851BE2077F9}" type="pres">
      <dgm:prSet presAssocID="{240B15C2-E1D5-462C-9533-1872005F0D81}" presName="node" presStyleLbl="node1" presStyleIdx="2" presStyleCnt="5" custLinFactNeighborX="1112" custLinFactNeighborY="308">
        <dgm:presLayoutVars>
          <dgm:bulletEnabled val="1"/>
        </dgm:presLayoutVars>
      </dgm:prSet>
      <dgm:spPr/>
    </dgm:pt>
    <dgm:pt modelId="{9CD14322-5461-48D2-802E-59AB699FB427}" type="pres">
      <dgm:prSet presAssocID="{5663CE7A-D061-437D-B143-5902950218DD}" presName="sibTrans" presStyleCnt="0"/>
      <dgm:spPr/>
    </dgm:pt>
    <dgm:pt modelId="{873BF8D7-1EA5-4373-B001-09F8EA1DB04A}" type="pres">
      <dgm:prSet presAssocID="{0D338CD6-2D55-48FD-81DF-7DA3ADBC06F1}" presName="node" presStyleLbl="node1" presStyleIdx="3" presStyleCnt="5">
        <dgm:presLayoutVars>
          <dgm:bulletEnabled val="1"/>
        </dgm:presLayoutVars>
      </dgm:prSet>
      <dgm:spPr/>
    </dgm:pt>
    <dgm:pt modelId="{EB8C5587-7735-444E-B13A-0F7D226AC76D}" type="pres">
      <dgm:prSet presAssocID="{083E8990-3DDC-497D-97F1-EA3228A028AB}" presName="sibTrans" presStyleCnt="0"/>
      <dgm:spPr/>
    </dgm:pt>
    <dgm:pt modelId="{8EECECEF-3368-4420-8A3F-8AF96B6EF8CC}" type="pres">
      <dgm:prSet presAssocID="{7C05A04A-C4DC-4F6E-8BB0-A56B8A62A72A}" presName="node" presStyleLbl="node1" presStyleIdx="4" presStyleCnt="5">
        <dgm:presLayoutVars>
          <dgm:bulletEnabled val="1"/>
        </dgm:presLayoutVars>
      </dgm:prSet>
      <dgm:spPr/>
    </dgm:pt>
  </dgm:ptLst>
  <dgm:cxnLst>
    <dgm:cxn modelId="{B7229060-0469-4CB8-A9D4-CFA0F6817D2D}" srcId="{F1CFB78A-ED89-438A-A9A3-F7FCC98EF791}" destId="{0D338CD6-2D55-48FD-81DF-7DA3ADBC06F1}" srcOrd="3" destOrd="0" parTransId="{E334172F-FC43-4B45-A80B-1103014ED914}" sibTransId="{083E8990-3DDC-497D-97F1-EA3228A028AB}"/>
    <dgm:cxn modelId="{0BD7C284-AA3A-442E-B480-224FEA0893E1}" srcId="{F1CFB78A-ED89-438A-A9A3-F7FCC98EF791}" destId="{7C05A04A-C4DC-4F6E-8BB0-A56B8A62A72A}" srcOrd="4" destOrd="0" parTransId="{5FBB0E23-2252-4881-91A8-FBB86EC681E5}" sibTransId="{638A8FFA-D00C-4110-A630-8D8CB1B2725A}"/>
    <dgm:cxn modelId="{C950D67E-AF9B-4F6A-8D66-E89BB712DD58}" type="presOf" srcId="{F1CFB78A-ED89-438A-A9A3-F7FCC98EF791}" destId="{40548EFA-0099-44D4-8BD7-226663C039DC}" srcOrd="0" destOrd="0" presId="urn:microsoft.com/office/officeart/2005/8/layout/default"/>
    <dgm:cxn modelId="{419D54D7-6C66-469D-B500-7D1E959FEB28}" srcId="{F1CFB78A-ED89-438A-A9A3-F7FCC98EF791}" destId="{F44F82C6-1D8F-46BB-8A5E-18289487EF12}" srcOrd="0" destOrd="0" parTransId="{20561A6C-AACE-4FC5-ADDF-A7AF7948D40B}" sibTransId="{CC319A0A-E3D4-41B0-B7D7-1D8F56AB7F89}"/>
    <dgm:cxn modelId="{23483ACD-8DDB-4BA0-ACD7-9EE9125991B6}" srcId="{F1CFB78A-ED89-438A-A9A3-F7FCC98EF791}" destId="{FE86C280-6738-4758-95E4-4CA93AF3A2D8}" srcOrd="1" destOrd="0" parTransId="{191D00C9-9B1F-4D01-8862-FE2B1B78173E}" sibTransId="{DA1CFB79-1EEF-49F3-8E2B-8610D1BA56AA}"/>
    <dgm:cxn modelId="{78DD5D59-3191-473B-A00F-9913841153D1}" type="presOf" srcId="{F44F82C6-1D8F-46BB-8A5E-18289487EF12}" destId="{79D2A6BD-72C5-457A-BF02-DD59D17BB29A}" srcOrd="0" destOrd="0" presId="urn:microsoft.com/office/officeart/2005/8/layout/default"/>
    <dgm:cxn modelId="{C50665DF-81D6-4417-80BC-361B1EBC85C9}" type="presOf" srcId="{7C05A04A-C4DC-4F6E-8BB0-A56B8A62A72A}" destId="{8EECECEF-3368-4420-8A3F-8AF96B6EF8CC}" srcOrd="0" destOrd="0" presId="urn:microsoft.com/office/officeart/2005/8/layout/default"/>
    <dgm:cxn modelId="{F5191220-6562-45C0-95A2-E1427C666EAE}" type="presOf" srcId="{240B15C2-E1D5-462C-9533-1872005F0D81}" destId="{BF33947F-7407-4B53-838E-3851BE2077F9}" srcOrd="0" destOrd="0" presId="urn:microsoft.com/office/officeart/2005/8/layout/default"/>
    <dgm:cxn modelId="{5BA4F039-6CDD-4F4E-9D9A-4628590BEAAF}" srcId="{F1CFB78A-ED89-438A-A9A3-F7FCC98EF791}" destId="{240B15C2-E1D5-462C-9533-1872005F0D81}" srcOrd="2" destOrd="0" parTransId="{A3C367E9-1A14-4CBD-9268-F17690E27B41}" sibTransId="{5663CE7A-D061-437D-B143-5902950218DD}"/>
    <dgm:cxn modelId="{AFFD5A4A-4C4C-4BE8-887E-0A0EF4EE6D66}" type="presOf" srcId="{FE86C280-6738-4758-95E4-4CA93AF3A2D8}" destId="{01F8C11C-40A9-40FD-A24E-670F3482DD29}" srcOrd="0" destOrd="0" presId="urn:microsoft.com/office/officeart/2005/8/layout/default"/>
    <dgm:cxn modelId="{25FFDC0E-92E2-4505-AF78-F7F18030B04D}" type="presOf" srcId="{0D338CD6-2D55-48FD-81DF-7DA3ADBC06F1}" destId="{873BF8D7-1EA5-4373-B001-09F8EA1DB04A}" srcOrd="0" destOrd="0" presId="urn:microsoft.com/office/officeart/2005/8/layout/default"/>
    <dgm:cxn modelId="{096BD097-C7A8-42EE-8CC2-07ECB6E23C45}" type="presParOf" srcId="{40548EFA-0099-44D4-8BD7-226663C039DC}" destId="{79D2A6BD-72C5-457A-BF02-DD59D17BB29A}" srcOrd="0" destOrd="0" presId="urn:microsoft.com/office/officeart/2005/8/layout/default"/>
    <dgm:cxn modelId="{5914C8CD-6D21-4A97-817F-0AEB9BB699DB}" type="presParOf" srcId="{40548EFA-0099-44D4-8BD7-226663C039DC}" destId="{36E93712-35A6-4CFD-861C-B4F7569FDFB0}" srcOrd="1" destOrd="0" presId="urn:microsoft.com/office/officeart/2005/8/layout/default"/>
    <dgm:cxn modelId="{642C2B4F-27CA-4F6D-A0B8-061B4D547E42}" type="presParOf" srcId="{40548EFA-0099-44D4-8BD7-226663C039DC}" destId="{01F8C11C-40A9-40FD-A24E-670F3482DD29}" srcOrd="2" destOrd="0" presId="urn:microsoft.com/office/officeart/2005/8/layout/default"/>
    <dgm:cxn modelId="{DF58CF74-3041-48D6-B43C-65CC78E35596}" type="presParOf" srcId="{40548EFA-0099-44D4-8BD7-226663C039DC}" destId="{845EC1C3-01C1-4359-B7EF-170EB92E831D}" srcOrd="3" destOrd="0" presId="urn:microsoft.com/office/officeart/2005/8/layout/default"/>
    <dgm:cxn modelId="{0D04A188-8A2A-4245-A6C6-F786245DDA78}" type="presParOf" srcId="{40548EFA-0099-44D4-8BD7-226663C039DC}" destId="{BF33947F-7407-4B53-838E-3851BE2077F9}" srcOrd="4" destOrd="0" presId="urn:microsoft.com/office/officeart/2005/8/layout/default"/>
    <dgm:cxn modelId="{6C167373-E788-439A-AB19-7FB232504D4D}" type="presParOf" srcId="{40548EFA-0099-44D4-8BD7-226663C039DC}" destId="{9CD14322-5461-48D2-802E-59AB699FB427}" srcOrd="5" destOrd="0" presId="urn:microsoft.com/office/officeart/2005/8/layout/default"/>
    <dgm:cxn modelId="{8EFADB0B-C616-4023-921D-CA4587633542}" type="presParOf" srcId="{40548EFA-0099-44D4-8BD7-226663C039DC}" destId="{873BF8D7-1EA5-4373-B001-09F8EA1DB04A}" srcOrd="6" destOrd="0" presId="urn:microsoft.com/office/officeart/2005/8/layout/default"/>
    <dgm:cxn modelId="{FEED638C-1B33-4317-9D1F-5468D5611F76}" type="presParOf" srcId="{40548EFA-0099-44D4-8BD7-226663C039DC}" destId="{EB8C5587-7735-444E-B13A-0F7D226AC76D}" srcOrd="7" destOrd="0" presId="urn:microsoft.com/office/officeart/2005/8/layout/default"/>
    <dgm:cxn modelId="{DB9E495B-A639-4539-AEB8-B7CF28B7DE89}" type="presParOf" srcId="{40548EFA-0099-44D4-8BD7-226663C039DC}" destId="{8EECECEF-3368-4420-8A3F-8AF96B6EF8CC}" srcOrd="8" destOrd="0" presId="urn:microsoft.com/office/officeart/2005/8/layout/default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ADDBE05-E57E-45C9-8962-5A34F5661827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C071EA-868A-404C-8532-4B536F62EBA7}">
      <dgm:prSet phldrT="[Текст]"/>
      <dgm:spPr/>
      <dgm:t>
        <a:bodyPr/>
        <a:lstStyle/>
        <a:p>
          <a:r>
            <a:rPr lang="ru-RU" dirty="0" smtClean="0"/>
            <a:t>Вечер вопросов и ответов</a:t>
          </a:r>
          <a:endParaRPr lang="ru-RU" dirty="0"/>
        </a:p>
      </dgm:t>
    </dgm:pt>
    <dgm:pt modelId="{13A0E8D5-66D8-4F54-8069-70DD4001DB39}" type="parTrans" cxnId="{F4F28CFC-CE11-4EA0-8445-DD6BE7F9A777}">
      <dgm:prSet/>
      <dgm:spPr/>
      <dgm:t>
        <a:bodyPr/>
        <a:lstStyle/>
        <a:p>
          <a:endParaRPr lang="ru-RU"/>
        </a:p>
      </dgm:t>
    </dgm:pt>
    <dgm:pt modelId="{900E6155-464E-4B32-A7DA-5544667DE705}" type="sibTrans" cxnId="{F4F28CFC-CE11-4EA0-8445-DD6BE7F9A777}">
      <dgm:prSet/>
      <dgm:spPr/>
      <dgm:t>
        <a:bodyPr/>
        <a:lstStyle/>
        <a:p>
          <a:endParaRPr lang="ru-RU"/>
        </a:p>
      </dgm:t>
    </dgm:pt>
    <dgm:pt modelId="{36B9D9DA-E4C0-4567-ABFB-3B4068C091FE}">
      <dgm:prSet/>
      <dgm:spPr/>
      <dgm:t>
        <a:bodyPr/>
        <a:lstStyle/>
        <a:p>
          <a:r>
            <a:rPr lang="ru-RU" dirty="0" smtClean="0"/>
            <a:t>Дискуссии</a:t>
          </a:r>
          <a:endParaRPr lang="ru-RU" dirty="0"/>
        </a:p>
      </dgm:t>
    </dgm:pt>
    <dgm:pt modelId="{2B3B371A-B9EC-40DD-9FBE-985574F49328}" type="parTrans" cxnId="{32DB78A8-3302-461A-8F22-23ECBB933CFC}">
      <dgm:prSet/>
      <dgm:spPr/>
      <dgm:t>
        <a:bodyPr/>
        <a:lstStyle/>
        <a:p>
          <a:endParaRPr lang="ru-RU"/>
        </a:p>
      </dgm:t>
    </dgm:pt>
    <dgm:pt modelId="{B0C027F0-FE8C-48B8-8117-07B230535069}" type="sibTrans" cxnId="{32DB78A8-3302-461A-8F22-23ECBB933CFC}">
      <dgm:prSet/>
      <dgm:spPr/>
      <dgm:t>
        <a:bodyPr/>
        <a:lstStyle/>
        <a:p>
          <a:endParaRPr lang="ru-RU"/>
        </a:p>
      </dgm:t>
    </dgm:pt>
    <dgm:pt modelId="{DFD8B7CB-6669-4372-9101-CDB978F61252}">
      <dgm:prSet/>
      <dgm:spPr/>
      <dgm:t>
        <a:bodyPr/>
        <a:lstStyle/>
        <a:p>
          <a:r>
            <a:rPr lang="ru-RU" dirty="0" smtClean="0"/>
            <a:t>Творческая мастерская</a:t>
          </a:r>
          <a:endParaRPr lang="ru-RU" dirty="0"/>
        </a:p>
      </dgm:t>
    </dgm:pt>
    <dgm:pt modelId="{80498E5F-6510-4B41-9F61-2538A920AFB0}" type="parTrans" cxnId="{70B76107-9FB6-4E23-B3CA-EF37EC825B3B}">
      <dgm:prSet/>
      <dgm:spPr/>
      <dgm:t>
        <a:bodyPr/>
        <a:lstStyle/>
        <a:p>
          <a:endParaRPr lang="ru-RU"/>
        </a:p>
      </dgm:t>
    </dgm:pt>
    <dgm:pt modelId="{868ED68E-53BD-42BC-995D-6AF175CD46B9}" type="sibTrans" cxnId="{70B76107-9FB6-4E23-B3CA-EF37EC825B3B}">
      <dgm:prSet/>
      <dgm:spPr/>
      <dgm:t>
        <a:bodyPr/>
        <a:lstStyle/>
        <a:p>
          <a:endParaRPr lang="ru-RU"/>
        </a:p>
      </dgm:t>
    </dgm:pt>
    <dgm:pt modelId="{9FFD691F-9A14-4E51-9E8D-76F119F11ACC}">
      <dgm:prSet/>
      <dgm:spPr/>
      <dgm:t>
        <a:bodyPr/>
        <a:lstStyle/>
        <a:p>
          <a:r>
            <a:rPr lang="ru-RU" dirty="0" smtClean="0"/>
            <a:t>Беседы</a:t>
          </a:r>
          <a:endParaRPr lang="ru-RU" dirty="0"/>
        </a:p>
      </dgm:t>
    </dgm:pt>
    <dgm:pt modelId="{647711BC-F6A9-4EAF-846C-3293A01EB535}" type="parTrans" cxnId="{9F595ABF-7D62-4B19-A182-57C129311A5F}">
      <dgm:prSet/>
      <dgm:spPr/>
      <dgm:t>
        <a:bodyPr/>
        <a:lstStyle/>
        <a:p>
          <a:endParaRPr lang="ru-RU"/>
        </a:p>
      </dgm:t>
    </dgm:pt>
    <dgm:pt modelId="{E5FA75A4-BE1C-4FB2-9375-C5C6E3952845}" type="sibTrans" cxnId="{9F595ABF-7D62-4B19-A182-57C129311A5F}">
      <dgm:prSet/>
      <dgm:spPr/>
      <dgm:t>
        <a:bodyPr/>
        <a:lstStyle/>
        <a:p>
          <a:endParaRPr lang="ru-RU"/>
        </a:p>
      </dgm:t>
    </dgm:pt>
    <dgm:pt modelId="{C151DA78-A5AF-413D-8EDF-72CA0883DF4E}">
      <dgm:prSet/>
      <dgm:spPr/>
      <dgm:t>
        <a:bodyPr/>
        <a:lstStyle/>
        <a:p>
          <a:r>
            <a:rPr lang="ru-RU" dirty="0" smtClean="0"/>
            <a:t>Лыжные прогулки </a:t>
          </a:r>
          <a:endParaRPr lang="ru-RU" dirty="0"/>
        </a:p>
      </dgm:t>
    </dgm:pt>
    <dgm:pt modelId="{F5DDE95E-EC69-4FDD-B51E-69105F72835F}" type="parTrans" cxnId="{38A126F9-B8A8-48C1-813F-26B9D7FEEEF9}">
      <dgm:prSet/>
      <dgm:spPr/>
      <dgm:t>
        <a:bodyPr/>
        <a:lstStyle/>
        <a:p>
          <a:endParaRPr lang="ru-RU"/>
        </a:p>
      </dgm:t>
    </dgm:pt>
    <dgm:pt modelId="{A315C0E6-22ED-4E8A-A4EA-7C6691C573A1}" type="sibTrans" cxnId="{38A126F9-B8A8-48C1-813F-26B9D7FEEEF9}">
      <dgm:prSet/>
      <dgm:spPr/>
      <dgm:t>
        <a:bodyPr/>
        <a:lstStyle/>
        <a:p>
          <a:endParaRPr lang="ru-RU"/>
        </a:p>
      </dgm:t>
    </dgm:pt>
    <dgm:pt modelId="{7DFE49FF-BC22-4AB1-AD91-9E83A9586C80}">
      <dgm:prSet/>
      <dgm:spPr/>
      <dgm:t>
        <a:bodyPr/>
        <a:lstStyle/>
        <a:p>
          <a:r>
            <a:rPr lang="ru-RU" dirty="0" smtClean="0"/>
            <a:t>Анкетирование</a:t>
          </a:r>
          <a:endParaRPr lang="ru-RU" dirty="0"/>
        </a:p>
      </dgm:t>
    </dgm:pt>
    <dgm:pt modelId="{57ADB1DB-C34C-41EB-BD03-F578485EAB61}" type="parTrans" cxnId="{0E509AE6-B41B-40F9-9A14-45A0475229AF}">
      <dgm:prSet/>
      <dgm:spPr/>
      <dgm:t>
        <a:bodyPr/>
        <a:lstStyle/>
        <a:p>
          <a:endParaRPr lang="ru-RU"/>
        </a:p>
      </dgm:t>
    </dgm:pt>
    <dgm:pt modelId="{7D1FEACB-1345-4836-8F07-8F008D954798}" type="sibTrans" cxnId="{0E509AE6-B41B-40F9-9A14-45A0475229AF}">
      <dgm:prSet/>
      <dgm:spPr/>
      <dgm:t>
        <a:bodyPr/>
        <a:lstStyle/>
        <a:p>
          <a:endParaRPr lang="ru-RU"/>
        </a:p>
      </dgm:t>
    </dgm:pt>
    <dgm:pt modelId="{F7A40FBE-376A-474D-AF62-FBEE06CDF121}">
      <dgm:prSet/>
      <dgm:spPr/>
      <dgm:t>
        <a:bodyPr/>
        <a:lstStyle/>
        <a:p>
          <a:r>
            <a:rPr lang="ru-RU" dirty="0" smtClean="0"/>
            <a:t>Опросы</a:t>
          </a:r>
          <a:endParaRPr lang="ru-RU" dirty="0"/>
        </a:p>
      </dgm:t>
    </dgm:pt>
    <dgm:pt modelId="{E5332D70-0B94-4B97-8007-17CD6EB72D82}" type="parTrans" cxnId="{EA217B4E-5981-4B2D-9413-8589B66CEB04}">
      <dgm:prSet/>
      <dgm:spPr/>
      <dgm:t>
        <a:bodyPr/>
        <a:lstStyle/>
        <a:p>
          <a:endParaRPr lang="ru-RU"/>
        </a:p>
      </dgm:t>
    </dgm:pt>
    <dgm:pt modelId="{9F6B4ABF-0276-4C74-8152-F9E905241C5F}" type="sibTrans" cxnId="{EA217B4E-5981-4B2D-9413-8589B66CEB04}">
      <dgm:prSet/>
      <dgm:spPr/>
      <dgm:t>
        <a:bodyPr/>
        <a:lstStyle/>
        <a:p>
          <a:endParaRPr lang="ru-RU"/>
        </a:p>
      </dgm:t>
    </dgm:pt>
    <dgm:pt modelId="{282F6688-67DF-47EB-9F10-0CE38A05E7F8}">
      <dgm:prSet/>
      <dgm:spPr/>
      <dgm:t>
        <a:bodyPr/>
        <a:lstStyle/>
        <a:p>
          <a:r>
            <a:rPr lang="ru-RU" dirty="0" smtClean="0"/>
            <a:t>Семейные старты</a:t>
          </a:r>
          <a:endParaRPr lang="ru-RU" dirty="0"/>
        </a:p>
      </dgm:t>
    </dgm:pt>
    <dgm:pt modelId="{86EA0194-C538-43D2-9739-413896D50CCD}" type="parTrans" cxnId="{6085177C-4125-4D55-8C4B-840F4FE1FA0A}">
      <dgm:prSet/>
      <dgm:spPr/>
      <dgm:t>
        <a:bodyPr/>
        <a:lstStyle/>
        <a:p>
          <a:endParaRPr lang="ru-RU"/>
        </a:p>
      </dgm:t>
    </dgm:pt>
    <dgm:pt modelId="{9C70D927-4B7D-4291-89FB-774F7C32B09C}" type="sibTrans" cxnId="{6085177C-4125-4D55-8C4B-840F4FE1FA0A}">
      <dgm:prSet/>
      <dgm:spPr/>
      <dgm:t>
        <a:bodyPr/>
        <a:lstStyle/>
        <a:p>
          <a:endParaRPr lang="ru-RU"/>
        </a:p>
      </dgm:t>
    </dgm:pt>
    <dgm:pt modelId="{61FAEBB3-AC13-404F-BC0D-A2F10C97EF87}">
      <dgm:prSet/>
      <dgm:spPr/>
      <dgm:t>
        <a:bodyPr/>
        <a:lstStyle/>
        <a:p>
          <a:r>
            <a:rPr lang="ru-RU" dirty="0" smtClean="0"/>
            <a:t>Ведение фотоальбома</a:t>
          </a:r>
          <a:endParaRPr lang="ru-RU" dirty="0"/>
        </a:p>
      </dgm:t>
    </dgm:pt>
    <dgm:pt modelId="{3BF9E243-4B1B-4CE2-82AA-AC5C48B8B675}" type="parTrans" cxnId="{322AF9CE-3AC1-48D3-B013-23E67AFED88B}">
      <dgm:prSet/>
      <dgm:spPr/>
      <dgm:t>
        <a:bodyPr/>
        <a:lstStyle/>
        <a:p>
          <a:endParaRPr lang="ru-RU"/>
        </a:p>
      </dgm:t>
    </dgm:pt>
    <dgm:pt modelId="{8281E23A-BF4A-4E25-BA17-837557D093AC}" type="sibTrans" cxnId="{322AF9CE-3AC1-48D3-B013-23E67AFED88B}">
      <dgm:prSet/>
      <dgm:spPr/>
      <dgm:t>
        <a:bodyPr/>
        <a:lstStyle/>
        <a:p>
          <a:endParaRPr lang="ru-RU"/>
        </a:p>
      </dgm:t>
    </dgm:pt>
    <dgm:pt modelId="{2FF6220E-A8A1-4531-B3C3-D4B650993220}" type="pres">
      <dgm:prSet presAssocID="{AADDBE05-E57E-45C9-8962-5A34F5661827}" presName="Name0" presStyleCnt="0">
        <dgm:presLayoutVars>
          <dgm:dir/>
          <dgm:resizeHandles/>
        </dgm:presLayoutVars>
      </dgm:prSet>
      <dgm:spPr/>
    </dgm:pt>
    <dgm:pt modelId="{92E510B5-90BB-4139-A0F8-2B163A2B5DDD}" type="pres">
      <dgm:prSet presAssocID="{36B9D9DA-E4C0-4567-ABFB-3B4068C091FE}" presName="compNode" presStyleCnt="0"/>
      <dgm:spPr/>
    </dgm:pt>
    <dgm:pt modelId="{2A2B1AC7-1E2E-476D-8A6C-242182DB4ED6}" type="pres">
      <dgm:prSet presAssocID="{36B9D9DA-E4C0-4567-ABFB-3B4068C091FE}" presName="dummyConnPt" presStyleCnt="0"/>
      <dgm:spPr/>
    </dgm:pt>
    <dgm:pt modelId="{94743512-542D-4682-ADB8-E496A9F7EA69}" type="pres">
      <dgm:prSet presAssocID="{36B9D9DA-E4C0-4567-ABFB-3B4068C091FE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49230F-8FF3-410B-B3FF-68585A2DA932}" type="pres">
      <dgm:prSet presAssocID="{B0C027F0-FE8C-48B8-8117-07B230535069}" presName="sibTrans" presStyleLbl="bgSibTrans2D1" presStyleIdx="0" presStyleCnt="8"/>
      <dgm:spPr/>
    </dgm:pt>
    <dgm:pt modelId="{08EE4E49-7246-43E0-ACBD-EB539B5E1FE7}" type="pres">
      <dgm:prSet presAssocID="{282F6688-67DF-47EB-9F10-0CE38A05E7F8}" presName="compNode" presStyleCnt="0"/>
      <dgm:spPr/>
    </dgm:pt>
    <dgm:pt modelId="{9564D3EB-2328-49E9-A3FC-C8EE53F45963}" type="pres">
      <dgm:prSet presAssocID="{282F6688-67DF-47EB-9F10-0CE38A05E7F8}" presName="dummyConnPt" presStyleCnt="0"/>
      <dgm:spPr/>
    </dgm:pt>
    <dgm:pt modelId="{B9193076-C16A-4628-BE9D-15DE475FEF82}" type="pres">
      <dgm:prSet presAssocID="{282F6688-67DF-47EB-9F10-0CE38A05E7F8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A651F9-B252-48D3-BC55-F9A3691EF219}" type="pres">
      <dgm:prSet presAssocID="{9C70D927-4B7D-4291-89FB-774F7C32B09C}" presName="sibTrans" presStyleLbl="bgSibTrans2D1" presStyleIdx="1" presStyleCnt="8"/>
      <dgm:spPr/>
    </dgm:pt>
    <dgm:pt modelId="{5573A5EF-2D62-46AA-9E3D-42865A5CDAA5}" type="pres">
      <dgm:prSet presAssocID="{9FFD691F-9A14-4E51-9E8D-76F119F11ACC}" presName="compNode" presStyleCnt="0"/>
      <dgm:spPr/>
    </dgm:pt>
    <dgm:pt modelId="{12D11A2F-5D06-4B28-9CA5-31004975BF0A}" type="pres">
      <dgm:prSet presAssocID="{9FFD691F-9A14-4E51-9E8D-76F119F11ACC}" presName="dummyConnPt" presStyleCnt="0"/>
      <dgm:spPr/>
    </dgm:pt>
    <dgm:pt modelId="{AA41BF5A-2E1B-4CC5-9FA8-8F68C6B00FF9}" type="pres">
      <dgm:prSet presAssocID="{9FFD691F-9A14-4E51-9E8D-76F119F11ACC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CC726E-8E7F-4DE8-9903-A67BDFB18BC1}" type="pres">
      <dgm:prSet presAssocID="{E5FA75A4-BE1C-4FB2-9375-C5C6E3952845}" presName="sibTrans" presStyleLbl="bgSibTrans2D1" presStyleIdx="2" presStyleCnt="8"/>
      <dgm:spPr/>
    </dgm:pt>
    <dgm:pt modelId="{F44F2C88-397E-49B6-B25B-7DE57C5C4A77}" type="pres">
      <dgm:prSet presAssocID="{DFD8B7CB-6669-4372-9101-CDB978F61252}" presName="compNode" presStyleCnt="0"/>
      <dgm:spPr/>
    </dgm:pt>
    <dgm:pt modelId="{F83AC9F0-7B69-4B33-8C25-4FBB65475387}" type="pres">
      <dgm:prSet presAssocID="{DFD8B7CB-6669-4372-9101-CDB978F61252}" presName="dummyConnPt" presStyleCnt="0"/>
      <dgm:spPr/>
    </dgm:pt>
    <dgm:pt modelId="{13735184-C40E-4A25-971C-C9E279DDD194}" type="pres">
      <dgm:prSet presAssocID="{DFD8B7CB-6669-4372-9101-CDB978F61252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AAE406-9628-44FD-BD28-0AE6C8182C1D}" type="pres">
      <dgm:prSet presAssocID="{868ED68E-53BD-42BC-995D-6AF175CD46B9}" presName="sibTrans" presStyleLbl="bgSibTrans2D1" presStyleIdx="3" presStyleCnt="8"/>
      <dgm:spPr/>
    </dgm:pt>
    <dgm:pt modelId="{EBDEEEFE-5926-43F1-8527-D13AD35CB04D}" type="pres">
      <dgm:prSet presAssocID="{7DFE49FF-BC22-4AB1-AD91-9E83A9586C80}" presName="compNode" presStyleCnt="0"/>
      <dgm:spPr/>
    </dgm:pt>
    <dgm:pt modelId="{44F5813B-BB2B-4D7D-B96C-6C2707997123}" type="pres">
      <dgm:prSet presAssocID="{7DFE49FF-BC22-4AB1-AD91-9E83A9586C80}" presName="dummyConnPt" presStyleCnt="0"/>
      <dgm:spPr/>
    </dgm:pt>
    <dgm:pt modelId="{F1F98DA4-BA4F-4062-A05B-A721FF85FCC9}" type="pres">
      <dgm:prSet presAssocID="{7DFE49FF-BC22-4AB1-AD91-9E83A9586C80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EF9D7B-5FFF-48A6-9C4C-7B4F64B89573}" type="pres">
      <dgm:prSet presAssocID="{7D1FEACB-1345-4836-8F07-8F008D954798}" presName="sibTrans" presStyleLbl="bgSibTrans2D1" presStyleIdx="4" presStyleCnt="8"/>
      <dgm:spPr/>
    </dgm:pt>
    <dgm:pt modelId="{A9F8A771-9931-4052-94AA-6276EE528CAD}" type="pres">
      <dgm:prSet presAssocID="{A8C071EA-868A-404C-8532-4B536F62EBA7}" presName="compNode" presStyleCnt="0"/>
      <dgm:spPr/>
    </dgm:pt>
    <dgm:pt modelId="{5B6A7283-6F34-45D9-9B16-652286B6AE85}" type="pres">
      <dgm:prSet presAssocID="{A8C071EA-868A-404C-8532-4B536F62EBA7}" presName="dummyConnPt" presStyleCnt="0"/>
      <dgm:spPr/>
    </dgm:pt>
    <dgm:pt modelId="{793F7194-1E39-494D-9C76-704DE579C1F1}" type="pres">
      <dgm:prSet presAssocID="{A8C071EA-868A-404C-8532-4B536F62EBA7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CB7EED-E386-45B6-9487-8778B4E69157}" type="pres">
      <dgm:prSet presAssocID="{900E6155-464E-4B32-A7DA-5544667DE705}" presName="sibTrans" presStyleLbl="bgSibTrans2D1" presStyleIdx="5" presStyleCnt="8"/>
      <dgm:spPr/>
    </dgm:pt>
    <dgm:pt modelId="{0DA3F587-1B13-4584-AD04-6B463DD03EFD}" type="pres">
      <dgm:prSet presAssocID="{61FAEBB3-AC13-404F-BC0D-A2F10C97EF87}" presName="compNode" presStyleCnt="0"/>
      <dgm:spPr/>
    </dgm:pt>
    <dgm:pt modelId="{3ABB151C-F1C7-4C4D-92B4-DCB78015FA81}" type="pres">
      <dgm:prSet presAssocID="{61FAEBB3-AC13-404F-BC0D-A2F10C97EF87}" presName="dummyConnPt" presStyleCnt="0"/>
      <dgm:spPr/>
    </dgm:pt>
    <dgm:pt modelId="{D59CEF42-664C-4988-A46C-12CE32356000}" type="pres">
      <dgm:prSet presAssocID="{61FAEBB3-AC13-404F-BC0D-A2F10C97EF87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A35FD8-A7E7-414E-A573-17305FB0AFFF}" type="pres">
      <dgm:prSet presAssocID="{8281E23A-BF4A-4E25-BA17-837557D093AC}" presName="sibTrans" presStyleLbl="bgSibTrans2D1" presStyleIdx="6" presStyleCnt="8"/>
      <dgm:spPr/>
    </dgm:pt>
    <dgm:pt modelId="{B2E7D8A6-8EE1-448A-BC10-8E8C7DB1082A}" type="pres">
      <dgm:prSet presAssocID="{F7A40FBE-376A-474D-AF62-FBEE06CDF121}" presName="compNode" presStyleCnt="0"/>
      <dgm:spPr/>
    </dgm:pt>
    <dgm:pt modelId="{D6F61CEE-7465-400F-9BD7-862C988F49CE}" type="pres">
      <dgm:prSet presAssocID="{F7A40FBE-376A-474D-AF62-FBEE06CDF121}" presName="dummyConnPt" presStyleCnt="0"/>
      <dgm:spPr/>
    </dgm:pt>
    <dgm:pt modelId="{D6665642-D664-4001-ADE5-7A2F9A2152BD}" type="pres">
      <dgm:prSet presAssocID="{F7A40FBE-376A-474D-AF62-FBEE06CDF121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19E00F-45C4-448E-BC6A-AC5CB32AA8E8}" type="pres">
      <dgm:prSet presAssocID="{9F6B4ABF-0276-4C74-8152-F9E905241C5F}" presName="sibTrans" presStyleLbl="bgSibTrans2D1" presStyleIdx="7" presStyleCnt="8"/>
      <dgm:spPr/>
    </dgm:pt>
    <dgm:pt modelId="{8C7C4CF8-D997-4EC5-928D-B913282B9DBA}" type="pres">
      <dgm:prSet presAssocID="{C151DA78-A5AF-413D-8EDF-72CA0883DF4E}" presName="compNode" presStyleCnt="0"/>
      <dgm:spPr/>
    </dgm:pt>
    <dgm:pt modelId="{78B3BF4B-72FE-4EE6-B0CA-3A4573E1A069}" type="pres">
      <dgm:prSet presAssocID="{C151DA78-A5AF-413D-8EDF-72CA0883DF4E}" presName="dummyConnPt" presStyleCnt="0"/>
      <dgm:spPr/>
    </dgm:pt>
    <dgm:pt modelId="{CFB18C0D-B93E-4102-B82A-8088664F317F}" type="pres">
      <dgm:prSet presAssocID="{C151DA78-A5AF-413D-8EDF-72CA0883DF4E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888280D-3C49-4C79-96B7-95C72EA18B6B}" type="presOf" srcId="{868ED68E-53BD-42BC-995D-6AF175CD46B9}" destId="{5FAAE406-9628-44FD-BD28-0AE6C8182C1D}" srcOrd="0" destOrd="0" presId="urn:microsoft.com/office/officeart/2005/8/layout/bProcess4"/>
    <dgm:cxn modelId="{2C6F2865-4228-4170-AD0B-345FF1FF2321}" type="presOf" srcId="{C151DA78-A5AF-413D-8EDF-72CA0883DF4E}" destId="{CFB18C0D-B93E-4102-B82A-8088664F317F}" srcOrd="0" destOrd="0" presId="urn:microsoft.com/office/officeart/2005/8/layout/bProcess4"/>
    <dgm:cxn modelId="{32DB78A8-3302-461A-8F22-23ECBB933CFC}" srcId="{AADDBE05-E57E-45C9-8962-5A34F5661827}" destId="{36B9D9DA-E4C0-4567-ABFB-3B4068C091FE}" srcOrd="0" destOrd="0" parTransId="{2B3B371A-B9EC-40DD-9FBE-985574F49328}" sibTransId="{B0C027F0-FE8C-48B8-8117-07B230535069}"/>
    <dgm:cxn modelId="{322AF9CE-3AC1-48D3-B013-23E67AFED88B}" srcId="{AADDBE05-E57E-45C9-8962-5A34F5661827}" destId="{61FAEBB3-AC13-404F-BC0D-A2F10C97EF87}" srcOrd="6" destOrd="0" parTransId="{3BF9E243-4B1B-4CE2-82AA-AC5C48B8B675}" sibTransId="{8281E23A-BF4A-4E25-BA17-837557D093AC}"/>
    <dgm:cxn modelId="{9F595ABF-7D62-4B19-A182-57C129311A5F}" srcId="{AADDBE05-E57E-45C9-8962-5A34F5661827}" destId="{9FFD691F-9A14-4E51-9E8D-76F119F11ACC}" srcOrd="2" destOrd="0" parTransId="{647711BC-F6A9-4EAF-846C-3293A01EB535}" sibTransId="{E5FA75A4-BE1C-4FB2-9375-C5C6E3952845}"/>
    <dgm:cxn modelId="{5ECDD9C3-9E61-4F65-B8F7-3A597288D229}" type="presOf" srcId="{7D1FEACB-1345-4836-8F07-8F008D954798}" destId="{19EF9D7B-5FFF-48A6-9C4C-7B4F64B89573}" srcOrd="0" destOrd="0" presId="urn:microsoft.com/office/officeart/2005/8/layout/bProcess4"/>
    <dgm:cxn modelId="{14D38BEE-7121-49B9-AE8A-E703C22D75C8}" type="presOf" srcId="{61FAEBB3-AC13-404F-BC0D-A2F10C97EF87}" destId="{D59CEF42-664C-4988-A46C-12CE32356000}" srcOrd="0" destOrd="0" presId="urn:microsoft.com/office/officeart/2005/8/layout/bProcess4"/>
    <dgm:cxn modelId="{FD98884D-0643-4C91-8DC3-6D3ECDDAE934}" type="presOf" srcId="{36B9D9DA-E4C0-4567-ABFB-3B4068C091FE}" destId="{94743512-542D-4682-ADB8-E496A9F7EA69}" srcOrd="0" destOrd="0" presId="urn:microsoft.com/office/officeart/2005/8/layout/bProcess4"/>
    <dgm:cxn modelId="{A81732FE-8625-442E-A902-CB1868A684BA}" type="presOf" srcId="{9F6B4ABF-0276-4C74-8152-F9E905241C5F}" destId="{0419E00F-45C4-448E-BC6A-AC5CB32AA8E8}" srcOrd="0" destOrd="0" presId="urn:microsoft.com/office/officeart/2005/8/layout/bProcess4"/>
    <dgm:cxn modelId="{70B76107-9FB6-4E23-B3CA-EF37EC825B3B}" srcId="{AADDBE05-E57E-45C9-8962-5A34F5661827}" destId="{DFD8B7CB-6669-4372-9101-CDB978F61252}" srcOrd="3" destOrd="0" parTransId="{80498E5F-6510-4B41-9F61-2538A920AFB0}" sibTransId="{868ED68E-53BD-42BC-995D-6AF175CD46B9}"/>
    <dgm:cxn modelId="{A0A0E445-39F3-4926-B395-4E5CDD54800C}" type="presOf" srcId="{9C70D927-4B7D-4291-89FB-774F7C32B09C}" destId="{39A651F9-B252-48D3-BC55-F9A3691EF219}" srcOrd="0" destOrd="0" presId="urn:microsoft.com/office/officeart/2005/8/layout/bProcess4"/>
    <dgm:cxn modelId="{7633D0A8-2D91-4FB1-ABE9-7411374F1557}" type="presOf" srcId="{DFD8B7CB-6669-4372-9101-CDB978F61252}" destId="{13735184-C40E-4A25-971C-C9E279DDD194}" srcOrd="0" destOrd="0" presId="urn:microsoft.com/office/officeart/2005/8/layout/bProcess4"/>
    <dgm:cxn modelId="{67E3289B-E3C4-498D-995A-DA8BBFBDE5A6}" type="presOf" srcId="{282F6688-67DF-47EB-9F10-0CE38A05E7F8}" destId="{B9193076-C16A-4628-BE9D-15DE475FEF82}" srcOrd="0" destOrd="0" presId="urn:microsoft.com/office/officeart/2005/8/layout/bProcess4"/>
    <dgm:cxn modelId="{FC963264-9206-4DB0-B856-00E1A668C6E1}" type="presOf" srcId="{7DFE49FF-BC22-4AB1-AD91-9E83A9586C80}" destId="{F1F98DA4-BA4F-4062-A05B-A721FF85FCC9}" srcOrd="0" destOrd="0" presId="urn:microsoft.com/office/officeart/2005/8/layout/bProcess4"/>
    <dgm:cxn modelId="{7EB578FC-01F9-4094-A11B-8DF860C83AEA}" type="presOf" srcId="{E5FA75A4-BE1C-4FB2-9375-C5C6E3952845}" destId="{13CC726E-8E7F-4DE8-9903-A67BDFB18BC1}" srcOrd="0" destOrd="0" presId="urn:microsoft.com/office/officeart/2005/8/layout/bProcess4"/>
    <dgm:cxn modelId="{6085177C-4125-4D55-8C4B-840F4FE1FA0A}" srcId="{AADDBE05-E57E-45C9-8962-5A34F5661827}" destId="{282F6688-67DF-47EB-9F10-0CE38A05E7F8}" srcOrd="1" destOrd="0" parTransId="{86EA0194-C538-43D2-9739-413896D50CCD}" sibTransId="{9C70D927-4B7D-4291-89FB-774F7C32B09C}"/>
    <dgm:cxn modelId="{38A126F9-B8A8-48C1-813F-26B9D7FEEEF9}" srcId="{AADDBE05-E57E-45C9-8962-5A34F5661827}" destId="{C151DA78-A5AF-413D-8EDF-72CA0883DF4E}" srcOrd="8" destOrd="0" parTransId="{F5DDE95E-EC69-4FDD-B51E-69105F72835F}" sibTransId="{A315C0E6-22ED-4E8A-A4EA-7C6691C573A1}"/>
    <dgm:cxn modelId="{1FFD28AE-DD16-4D56-BFEF-B44CF1379B01}" type="presOf" srcId="{8281E23A-BF4A-4E25-BA17-837557D093AC}" destId="{C5A35FD8-A7E7-414E-A573-17305FB0AFFF}" srcOrd="0" destOrd="0" presId="urn:microsoft.com/office/officeart/2005/8/layout/bProcess4"/>
    <dgm:cxn modelId="{0E509AE6-B41B-40F9-9A14-45A0475229AF}" srcId="{AADDBE05-E57E-45C9-8962-5A34F5661827}" destId="{7DFE49FF-BC22-4AB1-AD91-9E83A9586C80}" srcOrd="4" destOrd="0" parTransId="{57ADB1DB-C34C-41EB-BD03-F578485EAB61}" sibTransId="{7D1FEACB-1345-4836-8F07-8F008D954798}"/>
    <dgm:cxn modelId="{1B66FD92-686E-45D3-AB3D-6905A7ABEBD6}" type="presOf" srcId="{900E6155-464E-4B32-A7DA-5544667DE705}" destId="{7FCB7EED-E386-45B6-9487-8778B4E69157}" srcOrd="0" destOrd="0" presId="urn:microsoft.com/office/officeart/2005/8/layout/bProcess4"/>
    <dgm:cxn modelId="{7802CD05-4816-47BC-8645-2751C3418FF5}" type="presOf" srcId="{B0C027F0-FE8C-48B8-8117-07B230535069}" destId="{B349230F-8FF3-410B-B3FF-68585A2DA932}" srcOrd="0" destOrd="0" presId="urn:microsoft.com/office/officeart/2005/8/layout/bProcess4"/>
    <dgm:cxn modelId="{87950487-788A-4280-B345-2F2E6D0330E3}" type="presOf" srcId="{9FFD691F-9A14-4E51-9E8D-76F119F11ACC}" destId="{AA41BF5A-2E1B-4CC5-9FA8-8F68C6B00FF9}" srcOrd="0" destOrd="0" presId="urn:microsoft.com/office/officeart/2005/8/layout/bProcess4"/>
    <dgm:cxn modelId="{B514D86F-DDA1-4CAB-877F-5C2B002EFC3D}" type="presOf" srcId="{AADDBE05-E57E-45C9-8962-5A34F5661827}" destId="{2FF6220E-A8A1-4531-B3C3-D4B650993220}" srcOrd="0" destOrd="0" presId="urn:microsoft.com/office/officeart/2005/8/layout/bProcess4"/>
    <dgm:cxn modelId="{F4F28CFC-CE11-4EA0-8445-DD6BE7F9A777}" srcId="{AADDBE05-E57E-45C9-8962-5A34F5661827}" destId="{A8C071EA-868A-404C-8532-4B536F62EBA7}" srcOrd="5" destOrd="0" parTransId="{13A0E8D5-66D8-4F54-8069-70DD4001DB39}" sibTransId="{900E6155-464E-4B32-A7DA-5544667DE705}"/>
    <dgm:cxn modelId="{97501BD2-B7FA-41A1-8DAC-AAD2E759E279}" type="presOf" srcId="{F7A40FBE-376A-474D-AF62-FBEE06CDF121}" destId="{D6665642-D664-4001-ADE5-7A2F9A2152BD}" srcOrd="0" destOrd="0" presId="urn:microsoft.com/office/officeart/2005/8/layout/bProcess4"/>
    <dgm:cxn modelId="{D92CE369-2877-4ED1-AE7A-0F1008EEE029}" type="presOf" srcId="{A8C071EA-868A-404C-8532-4B536F62EBA7}" destId="{793F7194-1E39-494D-9C76-704DE579C1F1}" srcOrd="0" destOrd="0" presId="urn:microsoft.com/office/officeart/2005/8/layout/bProcess4"/>
    <dgm:cxn modelId="{EA217B4E-5981-4B2D-9413-8589B66CEB04}" srcId="{AADDBE05-E57E-45C9-8962-5A34F5661827}" destId="{F7A40FBE-376A-474D-AF62-FBEE06CDF121}" srcOrd="7" destOrd="0" parTransId="{E5332D70-0B94-4B97-8007-17CD6EB72D82}" sibTransId="{9F6B4ABF-0276-4C74-8152-F9E905241C5F}"/>
    <dgm:cxn modelId="{DFCE62E1-7BE0-49D5-B46D-89C975427008}" type="presParOf" srcId="{2FF6220E-A8A1-4531-B3C3-D4B650993220}" destId="{92E510B5-90BB-4139-A0F8-2B163A2B5DDD}" srcOrd="0" destOrd="0" presId="urn:microsoft.com/office/officeart/2005/8/layout/bProcess4"/>
    <dgm:cxn modelId="{A508E86B-F185-4B6C-A36E-9F7AFCDBBC04}" type="presParOf" srcId="{92E510B5-90BB-4139-A0F8-2B163A2B5DDD}" destId="{2A2B1AC7-1E2E-476D-8A6C-242182DB4ED6}" srcOrd="0" destOrd="0" presId="urn:microsoft.com/office/officeart/2005/8/layout/bProcess4"/>
    <dgm:cxn modelId="{23927D08-1E83-4933-A03B-B16CE0CF58D6}" type="presParOf" srcId="{92E510B5-90BB-4139-A0F8-2B163A2B5DDD}" destId="{94743512-542D-4682-ADB8-E496A9F7EA69}" srcOrd="1" destOrd="0" presId="urn:microsoft.com/office/officeart/2005/8/layout/bProcess4"/>
    <dgm:cxn modelId="{1D609F54-151B-4DC7-9D3F-C354BC06E573}" type="presParOf" srcId="{2FF6220E-A8A1-4531-B3C3-D4B650993220}" destId="{B349230F-8FF3-410B-B3FF-68585A2DA932}" srcOrd="1" destOrd="0" presId="urn:microsoft.com/office/officeart/2005/8/layout/bProcess4"/>
    <dgm:cxn modelId="{503D21C9-BB71-4096-B112-18819EB919F9}" type="presParOf" srcId="{2FF6220E-A8A1-4531-B3C3-D4B650993220}" destId="{08EE4E49-7246-43E0-ACBD-EB539B5E1FE7}" srcOrd="2" destOrd="0" presId="urn:microsoft.com/office/officeart/2005/8/layout/bProcess4"/>
    <dgm:cxn modelId="{8FA6EC5B-C613-4B7B-9CA2-C8671608EB12}" type="presParOf" srcId="{08EE4E49-7246-43E0-ACBD-EB539B5E1FE7}" destId="{9564D3EB-2328-49E9-A3FC-C8EE53F45963}" srcOrd="0" destOrd="0" presId="urn:microsoft.com/office/officeart/2005/8/layout/bProcess4"/>
    <dgm:cxn modelId="{FAD38899-3970-464F-8779-588217A27A53}" type="presParOf" srcId="{08EE4E49-7246-43E0-ACBD-EB539B5E1FE7}" destId="{B9193076-C16A-4628-BE9D-15DE475FEF82}" srcOrd="1" destOrd="0" presId="urn:microsoft.com/office/officeart/2005/8/layout/bProcess4"/>
    <dgm:cxn modelId="{8DEB98A5-FFB8-4DAA-9779-265C69673B4C}" type="presParOf" srcId="{2FF6220E-A8A1-4531-B3C3-D4B650993220}" destId="{39A651F9-B252-48D3-BC55-F9A3691EF219}" srcOrd="3" destOrd="0" presId="urn:microsoft.com/office/officeart/2005/8/layout/bProcess4"/>
    <dgm:cxn modelId="{22991F9E-188B-4D24-8FD8-5B34CF778815}" type="presParOf" srcId="{2FF6220E-A8A1-4531-B3C3-D4B650993220}" destId="{5573A5EF-2D62-46AA-9E3D-42865A5CDAA5}" srcOrd="4" destOrd="0" presId="urn:microsoft.com/office/officeart/2005/8/layout/bProcess4"/>
    <dgm:cxn modelId="{3E2220D9-669F-4C27-BFB7-D0622C0F735A}" type="presParOf" srcId="{5573A5EF-2D62-46AA-9E3D-42865A5CDAA5}" destId="{12D11A2F-5D06-4B28-9CA5-31004975BF0A}" srcOrd="0" destOrd="0" presId="urn:microsoft.com/office/officeart/2005/8/layout/bProcess4"/>
    <dgm:cxn modelId="{189C438F-577F-48CB-B99B-40A585685533}" type="presParOf" srcId="{5573A5EF-2D62-46AA-9E3D-42865A5CDAA5}" destId="{AA41BF5A-2E1B-4CC5-9FA8-8F68C6B00FF9}" srcOrd="1" destOrd="0" presId="urn:microsoft.com/office/officeart/2005/8/layout/bProcess4"/>
    <dgm:cxn modelId="{EA36051A-6284-48F0-B31B-895D317B7625}" type="presParOf" srcId="{2FF6220E-A8A1-4531-B3C3-D4B650993220}" destId="{13CC726E-8E7F-4DE8-9903-A67BDFB18BC1}" srcOrd="5" destOrd="0" presId="urn:microsoft.com/office/officeart/2005/8/layout/bProcess4"/>
    <dgm:cxn modelId="{9CB6DEF5-D745-42F5-B900-10D292CBBE57}" type="presParOf" srcId="{2FF6220E-A8A1-4531-B3C3-D4B650993220}" destId="{F44F2C88-397E-49B6-B25B-7DE57C5C4A77}" srcOrd="6" destOrd="0" presId="urn:microsoft.com/office/officeart/2005/8/layout/bProcess4"/>
    <dgm:cxn modelId="{ADE12CC3-FF39-4CAA-B83A-397961DD8FA7}" type="presParOf" srcId="{F44F2C88-397E-49B6-B25B-7DE57C5C4A77}" destId="{F83AC9F0-7B69-4B33-8C25-4FBB65475387}" srcOrd="0" destOrd="0" presId="urn:microsoft.com/office/officeart/2005/8/layout/bProcess4"/>
    <dgm:cxn modelId="{B8558816-2615-4825-891D-316F0AB0B8E1}" type="presParOf" srcId="{F44F2C88-397E-49B6-B25B-7DE57C5C4A77}" destId="{13735184-C40E-4A25-971C-C9E279DDD194}" srcOrd="1" destOrd="0" presId="urn:microsoft.com/office/officeart/2005/8/layout/bProcess4"/>
    <dgm:cxn modelId="{52151E46-6250-411B-B1A4-C23856CFE5CD}" type="presParOf" srcId="{2FF6220E-A8A1-4531-B3C3-D4B650993220}" destId="{5FAAE406-9628-44FD-BD28-0AE6C8182C1D}" srcOrd="7" destOrd="0" presId="urn:microsoft.com/office/officeart/2005/8/layout/bProcess4"/>
    <dgm:cxn modelId="{F440241B-C195-4E99-9034-038E5A7036DB}" type="presParOf" srcId="{2FF6220E-A8A1-4531-B3C3-D4B650993220}" destId="{EBDEEEFE-5926-43F1-8527-D13AD35CB04D}" srcOrd="8" destOrd="0" presId="urn:microsoft.com/office/officeart/2005/8/layout/bProcess4"/>
    <dgm:cxn modelId="{EE6065C0-AE35-413F-BD84-81E087FC12BA}" type="presParOf" srcId="{EBDEEEFE-5926-43F1-8527-D13AD35CB04D}" destId="{44F5813B-BB2B-4D7D-B96C-6C2707997123}" srcOrd="0" destOrd="0" presId="urn:microsoft.com/office/officeart/2005/8/layout/bProcess4"/>
    <dgm:cxn modelId="{E479ED63-7DC8-4636-9897-C689B68C7931}" type="presParOf" srcId="{EBDEEEFE-5926-43F1-8527-D13AD35CB04D}" destId="{F1F98DA4-BA4F-4062-A05B-A721FF85FCC9}" srcOrd="1" destOrd="0" presId="urn:microsoft.com/office/officeart/2005/8/layout/bProcess4"/>
    <dgm:cxn modelId="{62EA1C1F-C0EF-40A1-AAB2-7030D2E77B0C}" type="presParOf" srcId="{2FF6220E-A8A1-4531-B3C3-D4B650993220}" destId="{19EF9D7B-5FFF-48A6-9C4C-7B4F64B89573}" srcOrd="9" destOrd="0" presId="urn:microsoft.com/office/officeart/2005/8/layout/bProcess4"/>
    <dgm:cxn modelId="{4808A754-0507-4495-8636-10F3313439EE}" type="presParOf" srcId="{2FF6220E-A8A1-4531-B3C3-D4B650993220}" destId="{A9F8A771-9931-4052-94AA-6276EE528CAD}" srcOrd="10" destOrd="0" presId="urn:microsoft.com/office/officeart/2005/8/layout/bProcess4"/>
    <dgm:cxn modelId="{95E39773-F154-47BA-9639-5430AEAE775A}" type="presParOf" srcId="{A9F8A771-9931-4052-94AA-6276EE528CAD}" destId="{5B6A7283-6F34-45D9-9B16-652286B6AE85}" srcOrd="0" destOrd="0" presId="urn:microsoft.com/office/officeart/2005/8/layout/bProcess4"/>
    <dgm:cxn modelId="{458DBDE3-F50B-4ED5-8A94-691A1B0C4A9A}" type="presParOf" srcId="{A9F8A771-9931-4052-94AA-6276EE528CAD}" destId="{793F7194-1E39-494D-9C76-704DE579C1F1}" srcOrd="1" destOrd="0" presId="urn:microsoft.com/office/officeart/2005/8/layout/bProcess4"/>
    <dgm:cxn modelId="{1F7C35D3-F106-4732-8E4D-1FF1F47163F4}" type="presParOf" srcId="{2FF6220E-A8A1-4531-B3C3-D4B650993220}" destId="{7FCB7EED-E386-45B6-9487-8778B4E69157}" srcOrd="11" destOrd="0" presId="urn:microsoft.com/office/officeart/2005/8/layout/bProcess4"/>
    <dgm:cxn modelId="{34319707-4232-49A7-AAD5-D8401EAF18BF}" type="presParOf" srcId="{2FF6220E-A8A1-4531-B3C3-D4B650993220}" destId="{0DA3F587-1B13-4584-AD04-6B463DD03EFD}" srcOrd="12" destOrd="0" presId="urn:microsoft.com/office/officeart/2005/8/layout/bProcess4"/>
    <dgm:cxn modelId="{0B4FA612-7B12-4D8B-B1CD-2FD8833ADABC}" type="presParOf" srcId="{0DA3F587-1B13-4584-AD04-6B463DD03EFD}" destId="{3ABB151C-F1C7-4C4D-92B4-DCB78015FA81}" srcOrd="0" destOrd="0" presId="urn:microsoft.com/office/officeart/2005/8/layout/bProcess4"/>
    <dgm:cxn modelId="{322DFBC3-2006-4185-A434-9BB2675FFDEB}" type="presParOf" srcId="{0DA3F587-1B13-4584-AD04-6B463DD03EFD}" destId="{D59CEF42-664C-4988-A46C-12CE32356000}" srcOrd="1" destOrd="0" presId="urn:microsoft.com/office/officeart/2005/8/layout/bProcess4"/>
    <dgm:cxn modelId="{A059E672-2E9D-4D2E-B27D-0C77CE9A3D99}" type="presParOf" srcId="{2FF6220E-A8A1-4531-B3C3-D4B650993220}" destId="{C5A35FD8-A7E7-414E-A573-17305FB0AFFF}" srcOrd="13" destOrd="0" presId="urn:microsoft.com/office/officeart/2005/8/layout/bProcess4"/>
    <dgm:cxn modelId="{80A5CC89-0C6E-4FA7-B658-D4300B1DECF9}" type="presParOf" srcId="{2FF6220E-A8A1-4531-B3C3-D4B650993220}" destId="{B2E7D8A6-8EE1-448A-BC10-8E8C7DB1082A}" srcOrd="14" destOrd="0" presId="urn:microsoft.com/office/officeart/2005/8/layout/bProcess4"/>
    <dgm:cxn modelId="{BC4F15C4-19FB-43B6-BBFD-9F7DCF4F839D}" type="presParOf" srcId="{B2E7D8A6-8EE1-448A-BC10-8E8C7DB1082A}" destId="{D6F61CEE-7465-400F-9BD7-862C988F49CE}" srcOrd="0" destOrd="0" presId="urn:microsoft.com/office/officeart/2005/8/layout/bProcess4"/>
    <dgm:cxn modelId="{6614FF70-8499-4ED3-BC38-C21C711FFEF3}" type="presParOf" srcId="{B2E7D8A6-8EE1-448A-BC10-8E8C7DB1082A}" destId="{D6665642-D664-4001-ADE5-7A2F9A2152BD}" srcOrd="1" destOrd="0" presId="urn:microsoft.com/office/officeart/2005/8/layout/bProcess4"/>
    <dgm:cxn modelId="{7540A36F-17EB-415B-BB04-E7465A3D08D0}" type="presParOf" srcId="{2FF6220E-A8A1-4531-B3C3-D4B650993220}" destId="{0419E00F-45C4-448E-BC6A-AC5CB32AA8E8}" srcOrd="15" destOrd="0" presId="urn:microsoft.com/office/officeart/2005/8/layout/bProcess4"/>
    <dgm:cxn modelId="{37DC84E3-99F6-4072-8546-5E3F51CAB37A}" type="presParOf" srcId="{2FF6220E-A8A1-4531-B3C3-D4B650993220}" destId="{8C7C4CF8-D997-4EC5-928D-B913282B9DBA}" srcOrd="16" destOrd="0" presId="urn:microsoft.com/office/officeart/2005/8/layout/bProcess4"/>
    <dgm:cxn modelId="{BE121EA7-D5AE-4725-A54A-BDB3FF2A9B5C}" type="presParOf" srcId="{8C7C4CF8-D997-4EC5-928D-B913282B9DBA}" destId="{78B3BF4B-72FE-4EE6-B0CA-3A4573E1A069}" srcOrd="0" destOrd="0" presId="urn:microsoft.com/office/officeart/2005/8/layout/bProcess4"/>
    <dgm:cxn modelId="{1811842E-896B-44B5-A30E-EDA56617D171}" type="presParOf" srcId="{8C7C4CF8-D997-4EC5-928D-B913282B9DBA}" destId="{CFB18C0D-B93E-4102-B82A-8088664F317F}" srcOrd="1" destOrd="0" presId="urn:microsoft.com/office/officeart/2005/8/layout/bProcess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Ковалева Наталья </a:t>
            </a:r>
            <a:r>
              <a:rPr lang="ru-RU" dirty="0" smtClean="0"/>
              <a:t>Владимировна</a:t>
            </a:r>
          </a:p>
          <a:p>
            <a:pPr algn="r"/>
            <a:r>
              <a:rPr lang="ru-RU" dirty="0" smtClean="0"/>
              <a:t> </a:t>
            </a:r>
            <a:r>
              <a:rPr lang="ru-RU" dirty="0" smtClean="0"/>
              <a:t>МБОУ «Кочевская СОШ»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428604"/>
            <a:ext cx="8305800" cy="1981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«Семейный клуб как форма взаимодействия семьи и школы»</a:t>
            </a:r>
            <a:endParaRPr lang="ru-RU" dirty="0"/>
          </a:p>
        </p:txBody>
      </p:sp>
      <p:pic>
        <p:nvPicPr>
          <p:cNvPr id="4" name="Рисунок 3" descr="http://www.kolpinec.ru/upload/iblock/11e/11e5f2a90ed764809117bd43a464e1b3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14818"/>
            <a:ext cx="5940425" cy="2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User\Desktop\выст.КНВ\img_14320313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235779" y="214290"/>
            <a:ext cx="9379779" cy="6227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ds02.infourok.ru/uploads/ex/0ecd/00004964-51307c28/2/img3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429684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900igr.net/datas/pedagogika/Sotrudnichestvo-semi-i-shkoly/0017-017-Semja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7929618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uchebana5.ru/images/1342/2683169/1d7a8ebd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0"/>
            <a:ext cx="850112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выст.КНВ\img_143207423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268158" cy="62751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071546"/>
            <a:ext cx="8329642" cy="5024454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организация совместного досуга детей и родителей; </a:t>
            </a:r>
          </a:p>
          <a:p>
            <a:pPr lvl="0"/>
            <a:r>
              <a:rPr lang="ru-RU" dirty="0" smtClean="0"/>
              <a:t>повышение педагогической культуры родителей; </a:t>
            </a:r>
          </a:p>
          <a:p>
            <a:pPr lvl="0"/>
            <a:r>
              <a:rPr lang="ru-RU" dirty="0" smtClean="0"/>
              <a:t>приобщение родителей к участию в жизни класса, школы; </a:t>
            </a:r>
          </a:p>
          <a:p>
            <a:pPr lvl="0"/>
            <a:r>
              <a:rPr lang="ru-RU" dirty="0" smtClean="0"/>
              <a:t>развитие творческих способностей детей; </a:t>
            </a:r>
          </a:p>
          <a:p>
            <a:pPr lvl="0"/>
            <a:r>
              <a:rPr lang="ru-RU" dirty="0" smtClean="0"/>
              <a:t>формирования семейных ценностных ориентаций; </a:t>
            </a:r>
          </a:p>
          <a:p>
            <a:pPr lvl="0"/>
            <a:r>
              <a:rPr lang="ru-RU" dirty="0" smtClean="0"/>
              <a:t>формирование этнической идентичности и </a:t>
            </a:r>
            <a:r>
              <a:rPr lang="ru-RU" dirty="0" smtClean="0"/>
              <a:t>толерантности;</a:t>
            </a:r>
          </a:p>
          <a:p>
            <a:pPr lvl="0"/>
            <a:r>
              <a:rPr lang="ru-RU" dirty="0" smtClean="0"/>
              <a:t> </a:t>
            </a:r>
            <a:r>
              <a:rPr lang="ru-RU" dirty="0" smtClean="0"/>
              <a:t>организация работы с экспертами </a:t>
            </a:r>
            <a:r>
              <a:rPr lang="ru-RU" dirty="0" smtClean="0"/>
              <a:t>узкими специалистами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Задачи Клуба: </a:t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выст.КНВ\img_143210656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9106442" cy="60458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524000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Структура Клуба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выст.КНВ\img_143208724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6461" y="285728"/>
            <a:ext cx="9057539" cy="60133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1524000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Формы взаимодействия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123</TotalTime>
  <Words>111</Words>
  <PresentationFormat>Экран (4:3)</PresentationFormat>
  <Paragraphs>28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Бумажная</vt:lpstr>
      <vt:lpstr>«Семейный клуб как форма взаимодействия семьи и школы»</vt:lpstr>
      <vt:lpstr>Слайд 2</vt:lpstr>
      <vt:lpstr>Слайд 3</vt:lpstr>
      <vt:lpstr>Слайд 4</vt:lpstr>
      <vt:lpstr>Задачи Клуба:  </vt:lpstr>
      <vt:lpstr>Слайд 6</vt:lpstr>
      <vt:lpstr>Структура Клуба </vt:lpstr>
      <vt:lpstr>Слайд 8</vt:lpstr>
      <vt:lpstr>Формы взаимодействия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«Семейный клуб как форма взаимодействия семьи и школы»</dc:title>
  <dc:creator>User</dc:creator>
  <cp:lastModifiedBy>User</cp:lastModifiedBy>
  <cp:revision>10</cp:revision>
  <dcterms:created xsi:type="dcterms:W3CDTF">2017-04-14T08:11:55Z</dcterms:created>
  <dcterms:modified xsi:type="dcterms:W3CDTF">2017-04-14T13:36:22Z</dcterms:modified>
</cp:coreProperties>
</file>