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58EF6-F6DF-41B0-9955-EE552C5A94B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7A84B-B7B4-406E-92A5-EA184290EA9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8AA08-0C28-4BC8-9238-269A273CFF7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BD4D-9312-42D4-AF5F-C9DC41A21F6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C13C2-0330-4664-9F9E-9C637EFB392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0AC43-1E32-421B-AD41-570DA32A137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71DEC-9901-49FD-8B65-98A4D327964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F246E-5436-4C04-9879-95AC745F18F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EBED6-A01C-442E-9CB7-95FE9DABD01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29C38-0C80-48C9-AC6B-E5CCE554A2F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FB6367-C335-4119-8E06-FDB0884E59E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9E04FB-B724-47FC-8391-29408FCE68FF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628800"/>
            <a:ext cx="7772400" cy="1872357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Схема прорезывания молочных зубов.</a:t>
            </a:r>
            <a:endParaRPr lang="es-ES" sz="6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96" y="260648"/>
            <a:ext cx="8365636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Сколько зубов должно быть</a:t>
            </a:r>
            <a:endParaRPr lang="ru-RU" sz="4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58" y="1052736"/>
            <a:ext cx="8424937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6853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Итак, </a:t>
            </a:r>
            <a:endParaRPr lang="ru-RU" sz="4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480" y="764704"/>
            <a:ext cx="5381745" cy="5832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093356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Diseño predeterminado</vt:lpstr>
      <vt:lpstr>Схема прорезывания молочных зубов.</vt:lpstr>
      <vt:lpstr>Презентация PowerPoint</vt:lpstr>
      <vt:lpstr>Сколько зубов должно быть</vt:lpstr>
      <vt:lpstr>Итак, 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</dc:title>
  <dc:creator>Mariajose</dc:creator>
  <cp:lastModifiedBy>RAZOR</cp:lastModifiedBy>
  <cp:revision>6</cp:revision>
  <dcterms:created xsi:type="dcterms:W3CDTF">2008-10-16T00:38:52Z</dcterms:created>
  <dcterms:modified xsi:type="dcterms:W3CDTF">2017-09-22T10:09:47Z</dcterms:modified>
</cp:coreProperties>
</file>