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7CE72-43FF-453C-8816-92D2E2DC839F}" type="datetimeFigureOut">
              <a:rPr lang="ru-RU"/>
              <a:pPr>
                <a:defRPr/>
              </a:pPr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7124D-9981-4310-9558-779D82B84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3BA2E-71D8-47B3-A145-74A926BA5405}" type="datetimeFigureOut">
              <a:rPr lang="ru-RU"/>
              <a:pPr>
                <a:defRPr/>
              </a:pPr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B3C71-439B-498C-80A9-D65A7DB41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65CE0-8F99-4558-B4B2-7574F3769230}" type="datetimeFigureOut">
              <a:rPr lang="ru-RU"/>
              <a:pPr>
                <a:defRPr/>
              </a:pPr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C23C4-0A25-4159-951A-C4CB46281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F73CB-082E-4167-B0C5-98A7EA38275C}" type="datetimeFigureOut">
              <a:rPr lang="ru-RU"/>
              <a:pPr>
                <a:defRPr/>
              </a:pPr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C0193-33D8-44A0-9AE7-918E5D68D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DF872-1316-46A3-9295-29762F8668DF}" type="datetimeFigureOut">
              <a:rPr lang="ru-RU"/>
              <a:pPr>
                <a:defRPr/>
              </a:pPr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D2253-243C-42FC-A565-168C662A7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7A635-5DB5-4EC8-B11B-4AF01EA27187}" type="datetimeFigureOut">
              <a:rPr lang="ru-RU"/>
              <a:pPr>
                <a:defRPr/>
              </a:pPr>
              <a:t>22.09.2017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02B15-B785-4B5C-8E46-26AD3E67A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2721C-9CC7-44AB-B9B3-100D50B0C488}" type="datetimeFigureOut">
              <a:rPr lang="ru-RU"/>
              <a:pPr>
                <a:defRPr/>
              </a:pPr>
              <a:t>22.09.2017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9608C-D7DF-486D-A53D-64E9629C7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2918F-B843-4D4A-B5E7-8F10EEBD8BA3}" type="datetimeFigureOut">
              <a:rPr lang="ru-RU"/>
              <a:pPr>
                <a:defRPr/>
              </a:pPr>
              <a:t>22.09.2017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8DDED-4E09-4446-A6B6-AD0B6F8CA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216B5-3B54-4CF8-BEF4-DF44FEFDDF97}" type="datetimeFigureOut">
              <a:rPr lang="ru-RU"/>
              <a:pPr>
                <a:defRPr/>
              </a:pPr>
              <a:t>22.09.2017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B9F9E-7333-45D3-8273-FFB8642226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038C4-6DD4-4A52-973B-C8E12C8EBEA6}" type="datetimeFigureOut">
              <a:rPr lang="ru-RU"/>
              <a:pPr>
                <a:defRPr/>
              </a:pPr>
              <a:t>22.09.2017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F78B0-16B3-4CBE-A5A6-BC191B80C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0505B-D619-443A-8E4E-1BF8066F6DDC}" type="datetimeFigureOut">
              <a:rPr lang="ru-RU"/>
              <a:pPr>
                <a:defRPr/>
              </a:pPr>
              <a:t>22.09.2017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D133D-9472-4D8F-B473-7009142E3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C0CBDC-88AF-4914-BFBE-C032A4B7B6EF}" type="datetimeFigureOut">
              <a:rPr lang="ru-RU"/>
              <a:pPr>
                <a:defRPr/>
              </a:pPr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6CEB9C-809F-4930-880F-C1B827F87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4213" y="476250"/>
            <a:ext cx="7772400" cy="1470025"/>
          </a:xfrm>
        </p:spPr>
        <p:txBody>
          <a:bodyPr/>
          <a:lstStyle/>
          <a:p>
            <a:pPr eaLnBrk="1" hangingPunct="1"/>
            <a:r>
              <a:rPr lang="ru-RU" sz="5900" b="1" i="1" smtClean="0">
                <a:latin typeface="Times New Roman" pitchFamily="18" charset="0"/>
                <a:cs typeface="Times New Roman" pitchFamily="18" charset="0"/>
              </a:rPr>
              <a:t>«Танцы и здоровье»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endParaRPr lang="ru-RU" sz="40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213" y="4292600"/>
            <a:ext cx="6400800" cy="225742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Проект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Ученицы 3 класса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«Средняя школа с.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Рязаново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Никулиной Юлии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endParaRPr lang="ru-RU" dirty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3209812" cy="3178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179388" y="1773238"/>
            <a:ext cx="3744912" cy="1358900"/>
          </a:xfrm>
        </p:spPr>
        <p:txBody>
          <a:bodyPr/>
          <a:lstStyle/>
          <a:p>
            <a:pPr marL="342900" eaLnBrk="1" hangingPunct="1">
              <a:lnSpc>
                <a:spcPct val="115000"/>
              </a:lnSpc>
              <a:spcBef>
                <a:spcPct val="20000"/>
              </a:spcBef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3) Вы танцуете?</a:t>
            </a:r>
            <a:b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 – 45%             </a:t>
            </a:r>
            <a:b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Нет – 55 %</a:t>
            </a:r>
            <a:b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000" smtClean="0"/>
          </a:p>
        </p:txBody>
      </p:sp>
      <p:pic>
        <p:nvPicPr>
          <p:cNvPr id="2355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73500" y="3500438"/>
            <a:ext cx="5270500" cy="3538537"/>
          </a:xfrm>
        </p:spPr>
      </p:pic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250825" y="3284538"/>
            <a:ext cx="54737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4) Хотели бы научиться  танцевать?</a:t>
            </a:r>
            <a:r>
              <a:rPr lang="ru-RU" sz="2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 – 1 %               </a:t>
            </a:r>
          </a:p>
          <a:p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Очень –  99%                  </a:t>
            </a:r>
          </a:p>
          <a:p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Нет –  0%</a:t>
            </a:r>
            <a:endParaRPr lang="ru-RU">
              <a:latin typeface="Calibri" pitchFamily="34" charset="0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44450"/>
            <a:ext cx="4530725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0"/>
            <a:ext cx="8677275" cy="502285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помощью информации из интернета, я нашла интересные данные о средних значениях, сжигаемых во время танцев калорий, которые я привожу  ниже.</a:t>
            </a: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Вид нагрузки:                             Калорий в час:</a:t>
            </a: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Бальные танцы (медленные)             207</a:t>
            </a: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Бальные танцы (быстрые)                 378</a:t>
            </a: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Дискотека (кто во что горазд)            394</a:t>
            </a: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Твист                                                       326</a:t>
            </a: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Восточные танцы                                 350  </a:t>
            </a: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Хип-хоп                                                  465</a:t>
            </a: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0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i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 среднем                                               306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1800" i="1" smtClean="0">
              <a:solidFill>
                <a:srgbClr val="FF0066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981075"/>
            <a:ext cx="2357437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868863"/>
            <a:ext cx="36734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4437063"/>
            <a:ext cx="3230563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«Если Вы умеете говорить – Вы умеете петь, если Вы умеете ходить – Вы умеете танцевать»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5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сделала несколько выводов о пользе танца для здоровья человека:</a:t>
            </a:r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5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 улучшение общего физического состояния человека;</a:t>
            </a:r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5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 улучшение состояния сердца и легких;</a:t>
            </a:r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5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 увеличение массы и тонуса мышц;</a:t>
            </a:r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5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 возможность управлять своим весом;</a:t>
            </a:r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5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 выработка чёткой координации движений;</a:t>
            </a:r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ru-RU" sz="25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 придание телу гибкости, ловкости и внутренней силы.</a:t>
            </a:r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defRPr/>
            </a:pPr>
            <a:endParaRPr lang="ru-RU" sz="25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323850" y="2205038"/>
            <a:ext cx="8229600" cy="1143000"/>
          </a:xfrm>
        </p:spPr>
        <p:txBody>
          <a:bodyPr/>
          <a:lstStyle/>
          <a:p>
            <a:pPr indent="449263" algn="l" eaLnBrk="1" hangingPunct="1">
              <a:lnSpc>
                <a:spcPct val="15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Проблема: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влияние занятий танцами на здоровье человека.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моей работы: выявить положительное и отрицательное влияние занятий танцами на здоровье человека и его общее физическое состояние.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 ходе работы мне необходимо решить следующие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узнать из источников информации об истории танца;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узнать разновидности танцев;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изучить:  как занятия танцами влияют на мой организм;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проанализировать, обобщить и систематизировать полученные данные;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создать презентацию «Танцы и моё здоровье»;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ознакомить одноклассников с результатами работы.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танцы влияют на здоровье человека.</a:t>
            </a: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250825" y="4445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Разновидности танцев.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-260350" y="836613"/>
            <a:ext cx="9432925" cy="5761037"/>
          </a:xfrm>
        </p:spPr>
        <p:txBody>
          <a:bodyPr/>
          <a:lstStyle/>
          <a:p>
            <a:pPr indent="449263" algn="just" eaLnBrk="1" hangingPunct="1">
              <a:lnSpc>
                <a:spcPct val="13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Лезгинка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– это воинственность и храбрость духа грузинского народа.</a:t>
            </a:r>
          </a:p>
          <a:p>
            <a:pPr indent="449263" algn="just" eaLnBrk="1" hangingPunct="1">
              <a:lnSpc>
                <a:spcPct val="13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Самба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– яркие краски Бразилии, энергия, задор, радость в каждом движении.</a:t>
            </a:r>
          </a:p>
          <a:p>
            <a:pPr indent="449263" algn="just" eaLnBrk="1" hangingPunct="1">
              <a:lnSpc>
                <a:spcPct val="13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Кадриль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– это игривый и добрый нрав сибиряков.</a:t>
            </a:r>
          </a:p>
          <a:p>
            <a:pPr indent="449263" algn="just" eaLnBrk="1" hangingPunct="1">
              <a:lnSpc>
                <a:spcPct val="13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Цыганочка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– веселье и свободолюбие кочующего народа.</a:t>
            </a:r>
          </a:p>
          <a:p>
            <a:pPr indent="449263" algn="just" eaLnBrk="1" hangingPunct="1">
              <a:lnSpc>
                <a:spcPct val="13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Пасадобль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– страстная натура испанцев.</a:t>
            </a:r>
          </a:p>
          <a:p>
            <a:pPr indent="449263" algn="just" eaLnBrk="1" hangingPunct="1">
              <a:lnSpc>
                <a:spcPct val="13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Индийский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танец поражает своим глубоким смыслом и пластикой жестов.</a:t>
            </a:r>
          </a:p>
          <a:p>
            <a:pPr indent="449263" algn="just" eaLnBrk="1" hangingPunct="1">
              <a:lnSpc>
                <a:spcPct val="13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Менуэт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– французский народный танец. </a:t>
            </a:r>
          </a:p>
          <a:p>
            <a:pPr indent="449263" algn="just" eaLnBrk="1" hangingPunct="1">
              <a:lnSpc>
                <a:spcPct val="13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Полонез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– польский национальный танец.</a:t>
            </a:r>
          </a:p>
          <a:p>
            <a:pPr indent="449263" algn="just" eaLnBrk="1" hangingPunct="1">
              <a:lnSpc>
                <a:spcPct val="13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Мазурка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– это тоже польский народный танец, который в начале 18 в. стал любимым танцем господ.</a:t>
            </a:r>
          </a:p>
          <a:p>
            <a:pPr indent="449263" algn="just" eaLnBrk="1" hangingPunct="1">
              <a:lnSpc>
                <a:spcPct val="13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Полька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появилась позже остальных. </a:t>
            </a:r>
          </a:p>
          <a:p>
            <a:pPr indent="449263" algn="just" eaLnBrk="1" hangingPunct="1">
              <a:lnSpc>
                <a:spcPct val="130000"/>
              </a:lnSpc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Одним из самых молодых классических танцев считается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вальс.</a:t>
            </a:r>
          </a:p>
          <a:p>
            <a:pPr indent="449263" eaLnBrk="1" hangingPunct="1">
              <a:lnSpc>
                <a:spcPct val="80000"/>
              </a:lnSpc>
              <a:buFont typeface="Arial" charset="0"/>
              <a:buNone/>
            </a:pPr>
            <a:endParaRPr lang="ru-RU" sz="1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Восточные танцы.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395288" y="1196975"/>
            <a:ext cx="8229600" cy="4924425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Самым распространенным на сегодняшний день видом восточных танцев является танец живота. Выделяют несколько основных стилей восточных танцев. Но в общей сложности в группе восточных танцев около 50 видов. Каждый танец исполняется по-разному, в зависимости от индивидуальной манеры исполнителя и той школы, к которой он принадлежит.</a:t>
            </a:r>
          </a:p>
          <a:p>
            <a:pPr marL="0" indent="0"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Турецкий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Арабский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marL="0" indent="0"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Египетский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Ливанский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Греческий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Персидский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Американский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3716338"/>
            <a:ext cx="39973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Влияние танцев на здоровье человека</a:t>
            </a:r>
            <a:endParaRPr lang="ru-RU" sz="3200" smtClean="0"/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-107950" y="1196975"/>
            <a:ext cx="9144000" cy="4525963"/>
          </a:xfrm>
        </p:spPr>
        <p:txBody>
          <a:bodyPr/>
          <a:lstStyle/>
          <a:p>
            <a:pPr indent="449263"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Танцы развивают дыхательную систему организма человека. Занятия танцами помогают избавиться от регулярных простудных заболеваний, бронхитов и даже облегчают течение болезни у людей, страдающих астматическими приступами.</a:t>
            </a:r>
          </a:p>
          <a:p>
            <a:pPr indent="449263"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Исправление осанки. Особенно сильно укреплению мышц спины способствуют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восточные танцы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 Они способствуют изменению походки, делает её более ровной и красивой. Улучшается координация движений и укрепляется вестибулярный аппарат.</a:t>
            </a:r>
          </a:p>
          <a:p>
            <a:pPr indent="449263" algn="just" eaLnBrk="1" hangingPunct="1"/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indent="449263"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Моя осанка – залог здоровья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0" y="908050"/>
            <a:ext cx="9144000" cy="5545138"/>
          </a:xfrm>
        </p:spPr>
        <p:txBody>
          <a:bodyPr/>
          <a:lstStyle/>
          <a:p>
            <a:pPr indent="0"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Я уже три с половиной  года занимаюсь в студии восточного танца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 урок – это не только знакомство с новыми движениями и их совершенствование, но и работа над нашей осанкой. </a:t>
            </a:r>
          </a:p>
          <a:p>
            <a:pPr indent="0"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Из уроков Окружающего мира я знаю, что правильная осанка – залог здоровья организма. Для выработки красивой и правильной осанки мы на каждом уроке выполняем ряд упражнений.</a:t>
            </a:r>
          </a:p>
          <a:p>
            <a:pPr indent="0" eaLnBrk="1" hangingPunct="1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395288" y="404813"/>
            <a:ext cx="8229600" cy="4525962"/>
          </a:xfrm>
        </p:spPr>
        <p:txBody>
          <a:bodyPr/>
          <a:lstStyle/>
          <a:p>
            <a:pPr indent="0" algn="ctr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Часто ли я болею?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indent="0"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Занятия танцами положительно влияют на общее здоровье человека? Чтобы в этом убедиться, я обратилась к нашей школьной медицинской сестре Кищенко Е. А. Мы вместе просмотрели мою медицинскую карточку за первый и второй класс. Выяснилось, что </a:t>
            </a:r>
          </a:p>
          <a:p>
            <a:pPr indent="0"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с каждым годом я болею меньше.</a:t>
            </a:r>
          </a:p>
          <a:p>
            <a:pPr indent="0"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0" eaLnBrk="1" hangingPunct="1">
              <a:buFont typeface="Arial" charset="0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1143000"/>
          </a:xfrm>
        </p:spPr>
        <p:txBody>
          <a:bodyPr/>
          <a:lstStyle/>
          <a:p>
            <a:pPr indent="449263" eaLnBrk="1" hangingPunct="1">
              <a:lnSpc>
                <a:spcPct val="115000"/>
              </a:lnSpc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Во время проведения исследования, появились разные вопросы: Зачем человеку танцы? Влияют ли танцы на здоровье человека? Какое значение имеет танец для общего и эстетического развития человека?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844675"/>
            <a:ext cx="8785225" cy="482441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indent="0" eaLnBrk="1" hangingPunct="1">
              <a:lnSpc>
                <a:spcPct val="115000"/>
              </a:lnSpc>
              <a:buFont typeface="Arial" charset="0"/>
              <a:buNone/>
              <a:defRPr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результате выяснила:  школьники считают, что </a:t>
            </a:r>
          </a:p>
          <a:p>
            <a:pPr indent="0" eaLnBrk="1" hangingPunct="1">
              <a:lnSpc>
                <a:spcPct val="115000"/>
              </a:lnSpc>
              <a:buFont typeface="Arial" charset="0"/>
              <a:buNone/>
              <a:defRPr/>
            </a:pPr>
            <a:r>
              <a:rPr lang="ru-RU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1) Танец нужен для:</a:t>
            </a:r>
          </a:p>
          <a:p>
            <a:pPr indent="0" eaLnBrk="1" hangingPunct="1">
              <a:lnSpc>
                <a:spcPct val="115000"/>
              </a:lnSpc>
              <a:buFont typeface="Arial" charset="0"/>
              <a:buNone/>
              <a:defRPr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Здоровья –  55 %            Веселья – 25%          Гибкости –  20%</a:t>
            </a:r>
          </a:p>
          <a:p>
            <a:pPr indent="0" eaLnBrk="1" hangingPunct="1">
              <a:lnSpc>
                <a:spcPct val="115000"/>
              </a:lnSpc>
              <a:buFont typeface="Arial" charset="0"/>
              <a:buNone/>
              <a:defRPr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357563"/>
            <a:ext cx="5256212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2"/>
          <p:cNvSpPr>
            <a:spLocks noGrp="1"/>
          </p:cNvSpPr>
          <p:nvPr>
            <p:ph idx="1"/>
          </p:nvPr>
        </p:nvSpPr>
        <p:spPr>
          <a:xfrm>
            <a:off x="395288" y="476250"/>
            <a:ext cx="8229600" cy="4525963"/>
          </a:xfrm>
        </p:spPr>
        <p:txBody>
          <a:bodyPr/>
          <a:lstStyle/>
          <a:p>
            <a:pPr indent="0" eaLnBrk="1" hangingPunct="1">
              <a:lnSpc>
                <a:spcPct val="115000"/>
              </a:lnSpc>
              <a:buFont typeface="Arial" charset="0"/>
              <a:buNone/>
            </a:pPr>
            <a:r>
              <a:rPr lang="ru-RU" sz="27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2) Знаете ли вы как танец влияет на здоровье?</a:t>
            </a:r>
            <a:endParaRPr lang="ru-RU" sz="2400" b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eaLnBrk="1" hangingPunct="1">
              <a:lnSpc>
                <a:spcPct val="115000"/>
              </a:lnSpc>
              <a:buFont typeface="Arial" charset="0"/>
              <a:buNone/>
            </a:pPr>
            <a:r>
              <a:rPr lang="ru-RU" sz="27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 -   65 %                     Нет – 35%</a:t>
            </a:r>
          </a:p>
          <a:p>
            <a:pPr indent="0" eaLnBrk="1" hangingPunct="1">
              <a:lnSpc>
                <a:spcPct val="115000"/>
              </a:lnSpc>
              <a:buFont typeface="Arial" charset="0"/>
              <a:buNone/>
            </a:pPr>
            <a:endParaRPr lang="ru-RU" sz="24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844675"/>
            <a:ext cx="6391275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547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«Танцы и здоровье» </vt:lpstr>
      <vt:lpstr>  Проблема: влияние занятий танцами на здоровье человека.  Цель моей работы: выявить положительное и отрицательное влияние занятий танцами на здоровье человека и его общее физическое состояние. В ходе работы мне необходимо решить следующие задачи: - узнать из источников информации об истории танца; - узнать разновидности танцев; - изучить:  как занятия танцами влияют на мой организм; - проанализировать, обобщить и систематизировать полученные данные; - создать презентацию «Танцы и моё здоровье»; - ознакомить одноклассников с результатами работы. Гипотеза: танцы влияют на здоровье человека.</vt:lpstr>
      <vt:lpstr>Разновидности танцев.</vt:lpstr>
      <vt:lpstr>Восточные танцы.</vt:lpstr>
      <vt:lpstr>Влияние танцев на здоровье человека</vt:lpstr>
      <vt:lpstr>Моя осанка – залог здоровья</vt:lpstr>
      <vt:lpstr>Презентация PowerPoint</vt:lpstr>
      <vt:lpstr>Во время проведения исследования, появились разные вопросы: Зачем человеку танцы? Влияют ли танцы на здоровье человека? Какое значение имеет танец для общего и эстетического развития человека? </vt:lpstr>
      <vt:lpstr>Презентация PowerPoint</vt:lpstr>
      <vt:lpstr>3) Вы танцуете?          Да – 45%              Нет – 55 %        </vt:lpstr>
      <vt:lpstr>Презентация PowerPoint</vt:lpstr>
      <vt:lpstr>«Если Вы умеете говорить – Вы умеете петь, если Вы умеете ходить – Вы умеете танцевать»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«Танцы и здоровье» </dc:title>
  <dc:creator>User</dc:creator>
  <cp:lastModifiedBy>User</cp:lastModifiedBy>
  <cp:revision>22</cp:revision>
  <dcterms:created xsi:type="dcterms:W3CDTF">2016-01-27T17:02:48Z</dcterms:created>
  <dcterms:modified xsi:type="dcterms:W3CDTF">2017-09-22T10:38:36Z</dcterms:modified>
</cp:coreProperties>
</file>