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23.09.2017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Развивающая среда. Предметно-пространственная, образовательная среда в группе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Грек Татьяна </a:t>
            </a:r>
            <a:r>
              <a:rPr lang="ru-RU" dirty="0"/>
              <a:t>В</a:t>
            </a:r>
            <a:r>
              <a:rPr lang="ru-RU" dirty="0" smtClean="0"/>
              <a:t>ладимировна </a:t>
            </a:r>
          </a:p>
          <a:p>
            <a:r>
              <a:rPr lang="ru-RU" dirty="0" smtClean="0"/>
              <a:t>Воспитатель МБДОУ д/с № 14 г. Дивногорска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2565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SAM_2047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060848"/>
            <a:ext cx="7128792" cy="411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008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1"/>
            <a:ext cx="7408333" cy="108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находится материал </a:t>
            </a:r>
            <a:r>
              <a:rPr lang="ru-RU" sz="1400" dirty="0">
                <a:solidFill>
                  <a:schemeClr val="tx1"/>
                </a:solidFill>
              </a:rPr>
              <a:t>для самостоятельного развития </a:t>
            </a:r>
            <a:r>
              <a:rPr lang="ru-RU" sz="1400" dirty="0" smtClean="0">
                <a:solidFill>
                  <a:schemeClr val="tx1"/>
                </a:solidFill>
              </a:rPr>
              <a:t>творческих способностей(краски,гуашь,фломастеры,шаблоны,штампы,листья,кисти,пластилин,ножницы,клей,бумага </a:t>
            </a:r>
            <a:r>
              <a:rPr lang="ru-RU" sz="1400" dirty="0">
                <a:solidFill>
                  <a:schemeClr val="tx1"/>
                </a:solidFill>
              </a:rPr>
              <a:t>и </a:t>
            </a:r>
            <a:r>
              <a:rPr lang="ru-RU" sz="1400" dirty="0" err="1">
                <a:solidFill>
                  <a:schemeClr val="tx1"/>
                </a:solidFill>
              </a:rPr>
              <a:t>т.д</a:t>
            </a:r>
            <a:r>
              <a:rPr lang="ru-RU" sz="1400" dirty="0">
                <a:solidFill>
                  <a:schemeClr val="tx1"/>
                </a:solidFill>
              </a:rPr>
              <a:t>) .Разработаны перфокарты и  оформлены альбомы  по нетрадиционным техникам рисования.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 </a:t>
            </a:r>
            <a:r>
              <a:rPr lang="ru-RU" dirty="0"/>
              <a:t>«Юный художник» </a:t>
            </a:r>
          </a:p>
        </p:txBody>
      </p:sp>
      <p:pic>
        <p:nvPicPr>
          <p:cNvPr id="4" name="Рисунок 3" descr="SAM_204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852936"/>
            <a:ext cx="561662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894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1"/>
            <a:ext cx="7408333" cy="136815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находится </a:t>
            </a:r>
            <a:r>
              <a:rPr lang="ru-RU" sz="1400" dirty="0">
                <a:solidFill>
                  <a:schemeClr val="tx1"/>
                </a:solidFill>
              </a:rPr>
              <a:t>материал для развития речевого дыхания («Султанчики», «Снежинка», «Осенние листья», «Песня ветра», «Игрушка вертушка» « Мнемотаблицы пальчиковых игр» </a:t>
            </a:r>
            <a:r>
              <a:rPr lang="ru-RU" sz="1400" dirty="0" smtClean="0">
                <a:solidFill>
                  <a:schemeClr val="tx1"/>
                </a:solidFill>
              </a:rPr>
              <a:t>логопедическая </a:t>
            </a:r>
            <a:r>
              <a:rPr lang="ru-RU" sz="1400" dirty="0">
                <a:solidFill>
                  <a:schemeClr val="tx1"/>
                </a:solidFill>
              </a:rPr>
              <a:t>игрушка «Дружок» используемая для артикуляционной гимнастики в образовательной деятельности и в режимных моментах, картотека упражнений артикуляционной гимнастики, чистоговорок, скороговорок;</a:t>
            </a: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Центр «</a:t>
            </a:r>
            <a:r>
              <a:rPr lang="ru-RU" b="1" dirty="0" err="1"/>
              <a:t>Речевичек</a:t>
            </a:r>
            <a:r>
              <a:rPr lang="ru-RU" b="1" dirty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C:\Documents and Settings\User\Local Settings\Temporary Internet Files\Content.Word\IMG_20170504_075115_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044410"/>
            <a:ext cx="39624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SAM_203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044410"/>
            <a:ext cx="3816424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15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412776"/>
            <a:ext cx="7408333" cy="2520280"/>
          </a:xfrm>
        </p:spPr>
        <p:txBody>
          <a:bodyPr>
            <a:normAutofit lnSpcReduction="10000"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Уголок безопасности дорожного движения интересен в первую очередь мальчикам. Он оснащен необходимыми атрибутами к сюжетно-ролевым играм, занятиям для закрепления знаний правил дорожного движения. Это всевозможные игрушки – транспортные средства, светофор, фуражка милиционера, жезл регулировщика, макет улицы, дорожные знаки. Хорошим дидактическим пособием служит напольный коврик с разметкой улиц и дорог</a:t>
            </a:r>
            <a:r>
              <a:rPr lang="ru-RU" sz="1600" dirty="0" smtClean="0">
                <a:solidFill>
                  <a:schemeClr val="tx1"/>
                </a:solidFill>
              </a:rPr>
              <a:t>. В </a:t>
            </a:r>
            <a:r>
              <a:rPr lang="ru-RU" sz="1600" dirty="0">
                <a:solidFill>
                  <a:schemeClr val="tx1"/>
                </a:solidFill>
              </a:rPr>
              <a:t>уголке имеется разнообразный материал по правилам безопасного поведения на дорогах, во время пожара: сюжетные иллюстрации, раздаточный и демонстративный материал, игры, папки–передвижки, картотека по ОБЖ, настольно -печатные игры.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Центр безопасности.</a:t>
            </a:r>
            <a:endParaRPr lang="ru-RU" dirty="0"/>
          </a:p>
        </p:txBody>
      </p:sp>
      <p:pic>
        <p:nvPicPr>
          <p:cNvPr id="4" name="Рисунок 3" descr="SAM_203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789040"/>
            <a:ext cx="2437765" cy="2566035"/>
          </a:xfrm>
          <a:prstGeom prst="rect">
            <a:avLst/>
          </a:prstGeom>
        </p:spPr>
      </p:pic>
      <p:pic>
        <p:nvPicPr>
          <p:cNvPr id="5" name="Рисунок 4" descr="SAM_203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789040"/>
            <a:ext cx="2448272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466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700808"/>
            <a:ext cx="7408333" cy="969557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</a:rPr>
              <a:t>В музыкальном центре имеется разнообразные детские музыкальные инструменты, иллюстрации с портретами композиторов, иллюстрации с музыкальными инструментами , дидактические игры на развитие музыкального слуха.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Музыкальный </a:t>
            </a:r>
            <a:r>
              <a:rPr lang="ru-RU" b="1" dirty="0" smtClean="0"/>
              <a:t>центр.</a:t>
            </a:r>
            <a:endParaRPr lang="ru-RU" dirty="0"/>
          </a:p>
        </p:txBody>
      </p:sp>
      <p:pic>
        <p:nvPicPr>
          <p:cNvPr id="4" name="Рисунок 3" descr="SAM_203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852936"/>
            <a:ext cx="547260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32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340768"/>
            <a:ext cx="7416824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</a:rPr>
              <a:t>Имеется разнообразные игры и пособия на развитие логики, мышления, внимания. Счётный наглядный и раздаточный материал. Игры типа «Числа и цифры». «Учись считать</a:t>
            </a:r>
            <a:r>
              <a:rPr lang="ru-RU" sz="2000" dirty="0" smtClean="0">
                <a:solidFill>
                  <a:schemeClr val="tx1"/>
                </a:solidFill>
              </a:rPr>
              <a:t>» ,«</a:t>
            </a:r>
            <a:r>
              <a:rPr lang="ru-RU" sz="2000" dirty="0">
                <a:solidFill>
                  <a:schemeClr val="tx1"/>
                </a:solidFill>
              </a:rPr>
              <a:t>Цвет», «Форма», «Размер».Дидактические игры: «Геометрическое лото», «Геометрическое домино», «Чудесный мешочек», «Геометрическая мозаика», Целое из частей, «Сложи фигуру», «Какой цифры не хватает», «Числовой ряд», «Математические домики», «Составь число»,»Математическая рыбалка</a:t>
            </a:r>
            <a:r>
              <a:rPr lang="ru-RU" sz="2000" dirty="0" smtClean="0">
                <a:solidFill>
                  <a:schemeClr val="tx1"/>
                </a:solidFill>
              </a:rPr>
              <a:t>» ,«</a:t>
            </a:r>
            <a:r>
              <a:rPr lang="ru-RU" sz="2000" dirty="0">
                <a:solidFill>
                  <a:schemeClr val="tx1"/>
                </a:solidFill>
              </a:rPr>
              <a:t>Детям о времени», «Измеряем всё подряд», «Составь задачу</a:t>
            </a:r>
            <a:r>
              <a:rPr lang="ru-RU" sz="2000" dirty="0" smtClean="0">
                <a:solidFill>
                  <a:schemeClr val="tx1"/>
                </a:solidFill>
              </a:rPr>
              <a:t>». Развивающие </a:t>
            </a:r>
            <a:r>
              <a:rPr lang="ru-RU" sz="2000" dirty="0">
                <a:solidFill>
                  <a:schemeClr val="tx1"/>
                </a:solidFill>
              </a:rPr>
              <a:t>игры: Блоки Дьенеша и схемы к ним, Палочки Кюйзенера и схемы, счётные палочки и схемы к ним. Сложи узор, сложи Квадрат», «Рамки Монтессори», «Дроби», «Прозрачный квадрат», «Логический пояс», Игры на плоскостное моделирование: Танграм. Игрушки для сенсорного развития детей: пирамидки, вкладыши, пазлы, кубики с картинками, домино, парные картинки.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Центр «Познание»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5984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M_203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196752"/>
            <a:ext cx="3168352" cy="4439604"/>
          </a:xfrm>
          <a:prstGeom prst="rect">
            <a:avLst/>
          </a:prstGeom>
        </p:spPr>
      </p:pic>
      <p:pic>
        <p:nvPicPr>
          <p:cNvPr id="2050" name="Picture 2" descr="C:\Users\Татьяна\Desktop\среда\20161012_1858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848" y="1196752"/>
            <a:ext cx="2912169" cy="443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961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340768"/>
            <a:ext cx="7408333" cy="478539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000" dirty="0">
                <a:cs typeface="Aharoni" panose="02010803020104030203" pitchFamily="2" charset="-79"/>
              </a:rPr>
              <a:t>Организация развивающей среды </a:t>
            </a:r>
            <a:r>
              <a:rPr lang="ru-RU" sz="4000" dirty="0" smtClean="0">
                <a:cs typeface="Aharoni" panose="02010803020104030203" pitchFamily="2" charset="-79"/>
              </a:rPr>
              <a:t>в ДОУ </a:t>
            </a:r>
            <a:r>
              <a:rPr lang="ru-RU" sz="4000" dirty="0">
                <a:cs typeface="Aharoni" panose="02010803020104030203" pitchFamily="2" charset="-79"/>
              </a:rPr>
              <a:t>с учетом ФГОС строится </a:t>
            </a:r>
            <a:r>
              <a:rPr lang="ru-RU" sz="4000" dirty="0" smtClean="0">
                <a:cs typeface="Aharoni" panose="02010803020104030203" pitchFamily="2" charset="-79"/>
              </a:rPr>
              <a:t>таким образом</a:t>
            </a:r>
            <a:r>
              <a:rPr lang="ru-RU" sz="4000" dirty="0">
                <a:cs typeface="Aharoni" panose="02010803020104030203" pitchFamily="2" charset="-79"/>
              </a:rPr>
              <a:t>, чтобы дать </a:t>
            </a:r>
            <a:r>
              <a:rPr lang="ru-RU" sz="4000" dirty="0" smtClean="0">
                <a:cs typeface="Aharoni" panose="02010803020104030203" pitchFamily="2" charset="-79"/>
              </a:rPr>
              <a:t>возможность наиболее </a:t>
            </a:r>
            <a:r>
              <a:rPr lang="ru-RU" sz="4000" dirty="0">
                <a:cs typeface="Aharoni" panose="02010803020104030203" pitchFamily="2" charset="-79"/>
              </a:rPr>
              <a:t>эффективно </a:t>
            </a:r>
            <a:r>
              <a:rPr lang="ru-RU" sz="4000" dirty="0" smtClean="0">
                <a:cs typeface="Aharoni" panose="02010803020104030203" pitchFamily="2" charset="-79"/>
              </a:rPr>
              <a:t>развивать индивидуальность </a:t>
            </a:r>
            <a:r>
              <a:rPr lang="ru-RU" sz="4000" dirty="0">
                <a:cs typeface="Aharoni" panose="02010803020104030203" pitchFamily="2" charset="-79"/>
              </a:rPr>
              <a:t>каждого ребёнка </a:t>
            </a:r>
            <a:r>
              <a:rPr lang="ru-RU" sz="4000" dirty="0" smtClean="0">
                <a:cs typeface="Aharoni" panose="02010803020104030203" pitchFamily="2" charset="-79"/>
              </a:rPr>
              <a:t>с учётом </a:t>
            </a:r>
            <a:r>
              <a:rPr lang="ru-RU" sz="4000" dirty="0">
                <a:cs typeface="Aharoni" panose="02010803020104030203" pitchFamily="2" charset="-79"/>
              </a:rPr>
              <a:t>его способностей, </a:t>
            </a:r>
            <a:r>
              <a:rPr lang="ru-RU" sz="4000" dirty="0" smtClean="0">
                <a:cs typeface="Aharoni" panose="02010803020104030203" pitchFamily="2" charset="-79"/>
              </a:rPr>
              <a:t>интересов и </a:t>
            </a:r>
            <a:r>
              <a:rPr lang="ru-RU" sz="4000" dirty="0">
                <a:cs typeface="Aharoni" panose="02010803020104030203" pitchFamily="2" charset="-79"/>
              </a:rPr>
              <a:t>уровня активности.</a:t>
            </a:r>
          </a:p>
          <a:p>
            <a:pPr algn="ctr"/>
            <a:endParaRPr lang="ru-RU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86191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Среда должна выполнять образовательную, развивающую, воспитывающую, стимулирующую, организационную, коммуникативную функции. Но самое главное – она должна работать на развитие самостоятельности и инициативности ребенка.</a:t>
            </a:r>
          </a:p>
          <a:p>
            <a:r>
              <a:rPr lang="ru-RU" dirty="0"/>
              <a:t>Среда должна служить удовлетворению потребностей и интересов ребенка. </a:t>
            </a:r>
          </a:p>
          <a:p>
            <a:r>
              <a:rPr lang="ru-RU" dirty="0"/>
              <a:t>Необходимо гибкое и вариативное использование пространства. Форма и дизайн предметов ориентированы на возраст детей, безопасность и эстетичность. 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Создавая предметно — развивающую среду, я</a:t>
            </a:r>
            <a:r>
              <a:rPr lang="ru-RU" sz="3200" b="1" dirty="0" smtClean="0"/>
              <a:t> руководствовалась </a:t>
            </a:r>
            <a:r>
              <a:rPr lang="ru-RU" sz="3200" b="1" dirty="0"/>
              <a:t>следующими критериями: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01613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Центр «Веселые старты»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887" y="2420888"/>
            <a:ext cx="338437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4973" y="2348880"/>
            <a:ext cx="367240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778782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562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908720"/>
            <a:ext cx="7408333" cy="36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</a:rPr>
              <a:t>Содержимое строительного уголка (конструкторы разного вида, кубики, крупный и мелкий деревянный строительный материал, схемы и чертежи построек) позволяет организовать конструктивную деятельность с большой группой воспитанников, подгруппой и индивидуально, развернуть строительство на ковре либо на столе. Дети, особенно мальчики, всегда с удовольствием занимаются постройками, обыгрывая их, комбинируя с другими видами деятельности (в сюжетно-ролевых играх, играх-драматизациях, ручном труде).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Центр конструирования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SAM_203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852936"/>
            <a:ext cx="4032447" cy="30971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899082"/>
            <a:ext cx="4067944" cy="305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443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124744"/>
            <a:ext cx="7084309" cy="176164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500" dirty="0">
                <a:solidFill>
                  <a:schemeClr val="tx1"/>
                </a:solidFill>
              </a:rPr>
              <a:t>В театральном уголке размещаются ширма, маски сказочных персонажей, кукольный, </a:t>
            </a:r>
            <a:r>
              <a:rPr lang="ru-RU" sz="2500" dirty="0" err="1">
                <a:solidFill>
                  <a:schemeClr val="tx1"/>
                </a:solidFill>
              </a:rPr>
              <a:t>варежковый</a:t>
            </a:r>
            <a:r>
              <a:rPr lang="ru-RU" sz="2500" dirty="0">
                <a:solidFill>
                  <a:schemeClr val="tx1"/>
                </a:solidFill>
              </a:rPr>
              <a:t>, перчаточный, пальчиковый и настольный виды театра. Педагог вместе с воспитанниками готовит костюмы, атрибуты и декорации к маленьким представлениям.</a:t>
            </a:r>
          </a:p>
          <a:p>
            <a:pPr marL="0" indent="0">
              <a:buNone/>
            </a:pPr>
            <a:r>
              <a:rPr lang="ru-RU" sz="2500" dirty="0">
                <a:solidFill>
                  <a:schemeClr val="tx1"/>
                </a:solidFill>
              </a:rPr>
              <a:t>Имеются виды театров: пальчиковый, настольный, на фланелеграфе, деревянный на дисках, напольный, теневой. Также в группе имеется уголок </a:t>
            </a:r>
            <a:r>
              <a:rPr lang="ru-RU" sz="2500" dirty="0" smtClean="0">
                <a:solidFill>
                  <a:schemeClr val="tx1"/>
                </a:solidFill>
              </a:rPr>
              <a:t>«Ряженья», </a:t>
            </a:r>
            <a:r>
              <a:rPr lang="ru-RU" sz="2500" dirty="0">
                <a:solidFill>
                  <a:schemeClr val="tx1"/>
                </a:solidFill>
              </a:rPr>
              <a:t>где дети очень любят надевать разнообразные наряды. Театральные уголки часто пополняются новыми атрибутами, сделанными своими руками.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Театральный </a:t>
            </a:r>
            <a:r>
              <a:rPr lang="ru-RU" b="1" dirty="0" smtClean="0"/>
              <a:t>центр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SAM_203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996952"/>
            <a:ext cx="3502025" cy="32042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732147"/>
            <a:ext cx="2016224" cy="26882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3987167"/>
            <a:ext cx="1931587" cy="254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522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628800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</a:rPr>
              <a:t>Книги в </a:t>
            </a:r>
            <a:r>
              <a:rPr lang="ru-RU" sz="1400" dirty="0" smtClean="0">
                <a:solidFill>
                  <a:schemeClr val="tx1"/>
                </a:solidFill>
              </a:rPr>
              <a:t>центре периодически </a:t>
            </a:r>
            <a:r>
              <a:rPr lang="ru-RU" sz="1400" dirty="0">
                <a:solidFill>
                  <a:schemeClr val="tx1"/>
                </a:solidFill>
              </a:rPr>
              <a:t>меняются, в зависимости от сезона, календарно-тематического плана. Организуются выставки книг одного писателя.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</a:rPr>
              <a:t>В  центре книги находится художественная литература соответственно возрасту и тематике. Привлечение внимания к оформлению книг, к иллюстрациям. Знакомство с писателями и их произведениями.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Центр « В гостях у сказки»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876631"/>
            <a:ext cx="2808312" cy="33569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800181"/>
            <a:ext cx="4536504" cy="372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341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052736"/>
            <a:ext cx="7408333" cy="576064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>
                <a:solidFill>
                  <a:schemeClr val="tx1"/>
                </a:solidFill>
              </a:rPr>
              <a:t>Этому способствуют комфортный диван, коврик на полу, мягкие игрушки.</a:t>
            </a:r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Центр «Уединения»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SAM_203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204864"/>
            <a:ext cx="3312368" cy="3888432"/>
          </a:xfrm>
          <a:prstGeom prst="rect">
            <a:avLst/>
          </a:prstGeom>
        </p:spPr>
      </p:pic>
      <p:pic>
        <p:nvPicPr>
          <p:cNvPr id="5" name="Рисунок 4" descr="SAM_203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204864"/>
            <a:ext cx="3159919" cy="391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41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916832"/>
            <a:ext cx="7408333" cy="4608512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>
                <a:solidFill>
                  <a:schemeClr val="tx1"/>
                </a:solidFill>
              </a:rPr>
              <a:t>центре природы имеется : календарь погоды, инвентарь за уходом комнатных растений, муляжи фруктов, </a:t>
            </a:r>
            <a:r>
              <a:rPr lang="ru-RU" dirty="0" smtClean="0">
                <a:solidFill>
                  <a:schemeClr val="tx1"/>
                </a:solidFill>
              </a:rPr>
              <a:t>овощей. Растения</a:t>
            </a:r>
            <a:r>
              <a:rPr lang="ru-RU" dirty="0">
                <a:solidFill>
                  <a:schemeClr val="tx1"/>
                </a:solidFill>
              </a:rPr>
              <a:t>, требующие разных способов ухода, приготовить необходимое оборудование: передники, лейки, палочки для рыхления, пульверизаторы.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В природном уголке будут уместны детские поделки из природного материала, экспонаты природы, икебаны, гармонично расставленные на полках. Предусмотренные здесь же подставки на роликах для кашпо с цветами позволят даже детям легко перемещать растения по группе и ухаживать за ними.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С подгруппой дошкольников </a:t>
            </a:r>
            <a:r>
              <a:rPr lang="ru-RU" dirty="0" smtClean="0">
                <a:solidFill>
                  <a:schemeClr val="tx1"/>
                </a:solidFill>
              </a:rPr>
              <a:t> я провожу в </a:t>
            </a:r>
            <a:r>
              <a:rPr lang="ru-RU" dirty="0">
                <a:solidFill>
                  <a:schemeClr val="tx1"/>
                </a:solidFill>
              </a:rPr>
              <a:t>природном уголке наблюдения, простые опыты и занятия природоведческого характера.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На </a:t>
            </a:r>
            <a:r>
              <a:rPr lang="ru-RU" dirty="0">
                <a:solidFill>
                  <a:schemeClr val="tx1"/>
                </a:solidFill>
              </a:rPr>
              <a:t>полочках для детского исследования размещаются самые разные природные материалы: мел, </a:t>
            </a:r>
            <a:r>
              <a:rPr lang="ru-RU" dirty="0" smtClean="0">
                <a:solidFill>
                  <a:schemeClr val="tx1"/>
                </a:solidFill>
              </a:rPr>
              <a:t>бумага, ткань, песок</a:t>
            </a:r>
            <a:r>
              <a:rPr lang="ru-RU" dirty="0">
                <a:solidFill>
                  <a:schemeClr val="tx1"/>
                </a:solidFill>
              </a:rPr>
              <a:t>, глина, камни, ракушки, перья, уголь и т. д. Микроскопы, лабораторное оборудование, мерная посуда – все это вызывает у детей особый интерес. Для познавательного развития </a:t>
            </a:r>
            <a:r>
              <a:rPr lang="ru-RU" dirty="0" err="1" smtClean="0">
                <a:solidFill>
                  <a:schemeClr val="tx1"/>
                </a:solidFill>
              </a:rPr>
              <a:t>вподбираю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специальную детскую литературу, пооперационные карты, алгоритмы проведения опытов. На стенде в форме книги дети могут поместить результаты своих опытов и открытий в виде зарисовок, заметок и отчетов.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	В </a:t>
            </a:r>
            <a:r>
              <a:rPr lang="ru-RU" dirty="0">
                <a:solidFill>
                  <a:schemeClr val="tx1"/>
                </a:solidFill>
              </a:rPr>
              <a:t>центре экспериментирования имеется: различные емкости для воды и сыпучих, весы, микроскоп, песочные часы, предметы разной величины, веса, формы. Имеется картотека проведения экспериментов в старшем возрасте, природный материал для проведения </a:t>
            </a:r>
            <a:r>
              <a:rPr lang="ru-RU" dirty="0" smtClean="0">
                <a:solidFill>
                  <a:schemeClr val="tx1"/>
                </a:solidFill>
              </a:rPr>
              <a:t>экспериментов; </a:t>
            </a:r>
            <a:r>
              <a:rPr lang="ru-RU" dirty="0">
                <a:solidFill>
                  <a:schemeClr val="tx1"/>
                </a:solidFill>
              </a:rPr>
              <a:t>знакомство с растениями и животными различных климатических зон, живая и неживая природа и т.д.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Центр </a:t>
            </a:r>
            <a:r>
              <a:rPr lang="ru-RU" sz="2700" b="1" dirty="0"/>
              <a:t>природы, экспериментирования, познавательной и исследовательской деятельности</a:t>
            </a:r>
            <a:r>
              <a:rPr lang="ru-RU" b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57720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146</TotalTime>
  <Words>725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Развивающая среда. Предметно-пространственная, образовательная среда в группе</vt:lpstr>
      <vt:lpstr>Презентация PowerPoint</vt:lpstr>
      <vt:lpstr>Создавая предметно — развивающую среду, я руководствовалась следующими критериями:</vt:lpstr>
      <vt:lpstr>Центр «Веселые старты» </vt:lpstr>
      <vt:lpstr>Центр конструирования </vt:lpstr>
      <vt:lpstr>Театральный центр </vt:lpstr>
      <vt:lpstr>Центр « В гостях у сказки»</vt:lpstr>
      <vt:lpstr>Центр «Уединения» </vt:lpstr>
      <vt:lpstr> Центр природы, экспериментирования, познавательной и исследовательской деятельности.</vt:lpstr>
      <vt:lpstr>Презентация PowerPoint</vt:lpstr>
      <vt:lpstr>Центр «Юный художник» </vt:lpstr>
      <vt:lpstr>Центр «Речевичек» </vt:lpstr>
      <vt:lpstr>Центр безопасности.</vt:lpstr>
      <vt:lpstr>Музыкальный центр.</vt:lpstr>
      <vt:lpstr>Центр «Познание»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среда. Предметно-пространственная, образовательная среда в группе</dc:title>
  <dc:creator>Татьяна</dc:creator>
  <cp:lastModifiedBy>Татьяна</cp:lastModifiedBy>
  <cp:revision>11</cp:revision>
  <dcterms:created xsi:type="dcterms:W3CDTF">2017-09-22T13:44:25Z</dcterms:created>
  <dcterms:modified xsi:type="dcterms:W3CDTF">2017-09-22T17:11:06Z</dcterms:modified>
</cp:coreProperties>
</file>