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0"/>
  </p:notesMasterIdLst>
  <p:sldIdLst>
    <p:sldId id="267" r:id="rId2"/>
    <p:sldId id="285" r:id="rId3"/>
    <p:sldId id="286" r:id="rId4"/>
    <p:sldId id="287" r:id="rId5"/>
    <p:sldId id="289" r:id="rId6"/>
    <p:sldId id="306" r:id="rId7"/>
    <p:sldId id="305" r:id="rId8"/>
    <p:sldId id="304" r:id="rId9"/>
    <p:sldId id="294" r:id="rId10"/>
    <p:sldId id="296" r:id="rId11"/>
    <p:sldId id="263" r:id="rId12"/>
    <p:sldId id="299" r:id="rId13"/>
    <p:sldId id="268" r:id="rId14"/>
    <p:sldId id="297" r:id="rId15"/>
    <p:sldId id="300" r:id="rId16"/>
    <p:sldId id="301" r:id="rId17"/>
    <p:sldId id="277" r:id="rId18"/>
    <p:sldId id="307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502E12-D31D-4FF8-BCCD-42C197D888BB}" type="datetimeFigureOut">
              <a:rPr lang="ru-RU" smtClean="0"/>
              <a:t>22.09.2017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05394A-8F98-4AEB-A131-A5FB978A50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6266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9/22/2017</a:t>
            </a:fld>
            <a:endParaRPr lang="en-U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9/22/2017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9/22/2017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9/22/2017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9/22/2017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9/22/2017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9/22/2017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9/22/2017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9/22/2017</a:t>
            </a:fld>
            <a:endParaRPr lang="en-U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9/22/2017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9/22/2017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7C9B81F-C347-4BEF-BFDF-29C42F48304A}" type="datetimeFigureOut">
              <a:rPr lang="en-US" smtClean="0"/>
              <a:pPr/>
              <a:t>9/22/2017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55576" y="116632"/>
            <a:ext cx="7920880" cy="6617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</a:rPr>
              <a:t>МДОУ ИРМО «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Марковский</a:t>
            </a:r>
            <a:r>
              <a:rPr lang="ru-RU" sz="2400" dirty="0">
                <a:latin typeface="Times New Roman" pitchFamily="18" charset="0"/>
              </a:rPr>
              <a:t> детский сад </a:t>
            </a:r>
          </a:p>
          <a:p>
            <a:pPr algn="ctr"/>
            <a:r>
              <a:rPr lang="ru-RU" sz="2400" dirty="0">
                <a:latin typeface="Times New Roman" pitchFamily="18" charset="0"/>
              </a:rPr>
              <a:t>комбинированного вида</a:t>
            </a:r>
            <a:r>
              <a:rPr lang="ru-RU" sz="2400" dirty="0" smtClean="0">
                <a:latin typeface="Times New Roman" pitchFamily="18" charset="0"/>
              </a:rPr>
              <a:t>»</a:t>
            </a:r>
          </a:p>
          <a:p>
            <a:pPr algn="ctr"/>
            <a:endParaRPr lang="ru-RU" sz="2400" dirty="0">
              <a:latin typeface="Times New Roman" pitchFamily="18" charset="0"/>
            </a:endParaRPr>
          </a:p>
          <a:p>
            <a:pPr algn="ctr"/>
            <a:endParaRPr lang="ru-RU" sz="3200" b="1" dirty="0">
              <a:solidFill>
                <a:srgbClr val="CC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Звук [а]. Буква 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Презентация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 организованной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образовательной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деятельности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речевому  развитию </a:t>
            </a:r>
          </a:p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 группе компенсирующей направленности</a:t>
            </a:r>
          </a:p>
          <a:p>
            <a:pPr algn="ctr"/>
            <a:endParaRPr lang="ru-RU" sz="28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400" dirty="0" smtClean="0">
                <a:latin typeface="Times New Roman" pitchFamily="18" charset="0"/>
              </a:rPr>
              <a:t>Учитель-логопед</a:t>
            </a:r>
            <a:endParaRPr lang="ru-RU" sz="2400" dirty="0">
              <a:latin typeface="Times New Roman" pitchFamily="18" charset="0"/>
            </a:endParaRPr>
          </a:p>
          <a:p>
            <a:pPr algn="r"/>
            <a:r>
              <a:rPr lang="ru-RU" sz="2400" dirty="0">
                <a:latin typeface="Times New Roman" pitchFamily="18" charset="0"/>
              </a:rPr>
              <a:t>                                                                 </a:t>
            </a:r>
            <a:r>
              <a:rPr lang="ru-RU" sz="2400" dirty="0" smtClean="0">
                <a:latin typeface="Times New Roman" pitchFamily="18" charset="0"/>
              </a:rPr>
              <a:t>Евдокимова </a:t>
            </a:r>
            <a:r>
              <a:rPr lang="ru-RU" sz="2400" dirty="0">
                <a:latin typeface="Times New Roman" pitchFamily="18" charset="0"/>
              </a:rPr>
              <a:t>И.Ю.</a:t>
            </a:r>
          </a:p>
          <a:p>
            <a:pPr algn="ctr"/>
            <a:endParaRPr lang="ru-RU" sz="2000" b="1" dirty="0" smtClean="0">
              <a:latin typeface="Times New Roman" pitchFamily="18" charset="0"/>
            </a:endParaRPr>
          </a:p>
          <a:p>
            <a:pPr algn="ctr"/>
            <a:endParaRPr lang="ru-RU" sz="2000" b="1" dirty="0">
              <a:latin typeface="Times New Roman" pitchFamily="18" charset="0"/>
            </a:endParaRPr>
          </a:p>
          <a:p>
            <a:pPr algn="ctr"/>
            <a:endParaRPr lang="ru-RU" sz="2000" b="1" dirty="0">
              <a:latin typeface="Times New Roman" pitchFamily="18" charset="0"/>
            </a:endParaRPr>
          </a:p>
          <a:p>
            <a:pPr algn="ctr"/>
            <a:r>
              <a:rPr lang="ru-RU" sz="2400" dirty="0">
                <a:latin typeface="Times New Roman" pitchFamily="18" charset="0"/>
              </a:rPr>
              <a:t>2017 год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5" descr="африкарамка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9FDFE"/>
              </a:clrFrom>
              <a:clrTo>
                <a:srgbClr val="F9FD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6244" y="566596"/>
            <a:ext cx="7562180" cy="568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z="5400" dirty="0" smtClean="0">
              <a:solidFill>
                <a:srgbClr val="FF66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-828600" y="4509120"/>
            <a:ext cx="6400800" cy="1752600"/>
          </a:xfrm>
        </p:spPr>
        <p:txBody>
          <a:bodyPr/>
          <a:lstStyle/>
          <a:p>
            <a:pPr eaLnBrk="1" hangingPunct="1">
              <a:defRPr/>
            </a:pPr>
            <a:endParaRPr lang="ru-RU" sz="1400" dirty="0" smtClean="0">
              <a:solidFill>
                <a:srgbClr val="0066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pic>
        <p:nvPicPr>
          <p:cNvPr id="7" name="Picture 7" descr="doctor1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1671747"/>
            <a:ext cx="2520280" cy="3998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9164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mail.vostoknao.ru/images/stranichka-logopeda/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908720"/>
            <a:ext cx="4752528" cy="50405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im0-tub-ru.yandex.net/i?id=a78685788ab24520bf363d06511d9e08&amp;n=33&amp;h=215&amp;w=19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836712"/>
            <a:ext cx="5256584" cy="46085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7327379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4644008" y="548680"/>
            <a:ext cx="3888432" cy="12695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 </a:t>
            </a:r>
            <a:endParaRPr lang="ru-RU" sz="6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105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https://im0-tub-ru.yandex.net/i?id=52ed4b1f2baebbe70896f370f46ec299&amp;n=33&amp;h=215&amp;w=17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393716"/>
            <a:ext cx="1704975" cy="2047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s://d3q28pkxsyrk9d.cloudfront.net/record_attachments/2643724/cover_art/image_rec_big/andymcproducer-2643724.jpg?145452553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2615262"/>
            <a:ext cx="2031640" cy="1772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s://im0-tub-ru.yandex.net/i?id=dce99d09324ee0e2df0d291f28ddaff4&amp;n=33&amp;h=215&amp;w=21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916"/>
          <a:stretch/>
        </p:blipFill>
        <p:spPr bwMode="auto">
          <a:xfrm>
            <a:off x="4516532" y="2677157"/>
            <a:ext cx="2071692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https://im0-tub-ru.yandex.net/i?id=1883b6de56f0f32abcae3453d1ef39d8&amp;n=33&amp;h=215&amp;w=24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97438" y="2559304"/>
            <a:ext cx="2079501" cy="1855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4638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Admin\Desktop\Новая папка (3)\IMG_3112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-321387" y="1471422"/>
            <a:ext cx="5337081" cy="3873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Admin\Desktop\Новая папка (3)\IMG_311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055823" y="1399888"/>
            <a:ext cx="5280825" cy="396044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6699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Admin\Desktop\Новая папка (3)\IMG_3113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18778" y="1573510"/>
            <a:ext cx="4003831" cy="2962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Admin\Desktop\Новая папка (3)\IMG_3114.JPG"/>
          <p:cNvPicPr preferRelativeResize="0">
            <a:picLocks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3506680" y="825627"/>
            <a:ext cx="3311370" cy="217503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C:\Users\Admin\Desktop\Новая папка (3)\IMG_311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153971" y="3555211"/>
            <a:ext cx="3000207" cy="225005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3211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Users\Admin\Desktop\Новая папка (3)\IMG_312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92289" y="841837"/>
            <a:ext cx="2855831" cy="214177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C:\Users\Admin\Desktop\Новая папка (3)\IMG_312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3065710" y="803202"/>
            <a:ext cx="2856571" cy="214233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Admin\Desktop\Новая папка (3)\IMG_311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3081490" y="4053942"/>
            <a:ext cx="2856574" cy="214233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Admin\Desktop\Новая папка (3)\IMG_311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799826" y="3969074"/>
            <a:ext cx="2850416" cy="213771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4474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1.bp.blogspot.com/-JtbeiMT5ygg/T9e1X5ELepI/AAAAAAAABuA/g_iBvba5DjE/s1600/P6121081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30" t="30102" r="53604" b="15817"/>
          <a:stretch/>
        </p:blipFill>
        <p:spPr bwMode="auto">
          <a:xfrm>
            <a:off x="6300192" y="3265037"/>
            <a:ext cx="2232248" cy="295232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Рисунок 3" descr="https://www.dgorodok.ru/media/k2/galleries/palochki/1/IMG_4211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98" t="9453" r="10483" b="17413"/>
          <a:stretch/>
        </p:blipFill>
        <p:spPr bwMode="auto">
          <a:xfrm>
            <a:off x="755576" y="565502"/>
            <a:ext cx="3384376" cy="21860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http://www.olga-ekb.ru/sites/default/files/post-images/Letter-A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212976"/>
            <a:ext cx="5063455" cy="3001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://ds12.bskedu.ru/images/%D0%A4%D0%B8%D0%BB%D0%B8%D0%BF%D0%BF%D0%BE%D0%B2%D0%B0__%D0%A1.%D0%90/%D0%BF%D1%83%D0%B3%D0%BE%D0%B2%D0%B8%D1%86%D1%8B.jpg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70" t="21089" r="28487" b="12245"/>
          <a:stretch/>
        </p:blipFill>
        <p:spPr bwMode="auto">
          <a:xfrm>
            <a:off x="4716016" y="519329"/>
            <a:ext cx="3658702" cy="223224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555599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https://im0-tub-ru.yandex.net/i?id=ade7d2f4656758ac5c73712c4e9afd5a&amp;n=33&amp;h=215&amp;w=21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11"/>
          <a:stretch/>
        </p:blipFill>
        <p:spPr bwMode="auto">
          <a:xfrm>
            <a:off x="2051720" y="1124744"/>
            <a:ext cx="4824536" cy="4733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1475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http://animashki2010.ucoz.ru/_ph/17/2/705653647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76672"/>
            <a:ext cx="8104117" cy="6191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8560042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im0-tub-ru.yandex.net/i?id=93855a29395ad750b3a5905c16aeaff7&amp;n=33&amp;h=215&amp;w=20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4" y="388307"/>
            <a:ext cx="2715192" cy="2820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im0-tub-ru.yandex.net/i?id=88738dd472093446beb70f57c8945443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5924" y="3548062"/>
            <a:ext cx="2914583" cy="2923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im0-tub-ru.yandex.net/i?id=cdfe300461f53b60c38c7dba47c04131-sr&amp;n=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4777" y="3548064"/>
            <a:ext cx="2830161" cy="2923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im0-tub-ru.yandex.net/i?id=ba163477d393a3f471d56f2c9280b253-l&amp;n=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0477" y="332656"/>
            <a:ext cx="2987824" cy="2875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1539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http://vectordonkey.com/wp-content/uploads/2013/01/08-10.gif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73" r="-2579" b="59809"/>
          <a:stretch/>
        </p:blipFill>
        <p:spPr bwMode="auto">
          <a:xfrm>
            <a:off x="683568" y="1124744"/>
            <a:ext cx="8064896" cy="439248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14151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9" descr="АСТР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328264"/>
            <a:ext cx="2160240" cy="3058829"/>
          </a:xfrm>
          <a:prstGeom prst="rect">
            <a:avLst/>
          </a:prstGeom>
        </p:spPr>
      </p:pic>
      <p:pic>
        <p:nvPicPr>
          <p:cNvPr id="8" name="Рисунок 7" descr="https://t3.ftcdn.net/jpg/00/52/40/46/500_F_52404693_UrCcv32T9wbJxJf18PfDgQ1HLmCXbWvv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484784"/>
            <a:ext cx="2556284" cy="3040668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 descr="https://upload.wikimedia.org/wikipedia/commons/thumb/0/09/Cigogne_patte_pos%C3%A9e.svg/500px-Cigogne_patte_pos%C3%A9e.svg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2348880"/>
            <a:ext cx="2746276" cy="3295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2645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7720354"/>
              </p:ext>
            </p:extLst>
          </p:nvPr>
        </p:nvGraphicFramePr>
        <p:xfrm>
          <a:off x="467544" y="4365104"/>
          <a:ext cx="2374900" cy="864096"/>
        </p:xfrm>
        <a:graphic>
          <a:graphicData uri="http://schemas.openxmlformats.org/drawingml/2006/table">
            <a:tbl>
              <a:tblPr/>
              <a:tblGrid>
                <a:gridCol w="790575"/>
                <a:gridCol w="793750"/>
                <a:gridCol w="790575"/>
              </a:tblGrid>
              <a:tr h="8640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187034"/>
              </p:ext>
            </p:extLst>
          </p:nvPr>
        </p:nvGraphicFramePr>
        <p:xfrm>
          <a:off x="3383367" y="4365105"/>
          <a:ext cx="2374900" cy="854645"/>
        </p:xfrm>
        <a:graphic>
          <a:graphicData uri="http://schemas.openxmlformats.org/drawingml/2006/table">
            <a:tbl>
              <a:tblPr/>
              <a:tblGrid>
                <a:gridCol w="790575"/>
                <a:gridCol w="793750"/>
                <a:gridCol w="790575"/>
              </a:tblGrid>
              <a:tr h="8546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5981535"/>
              </p:ext>
            </p:extLst>
          </p:nvPr>
        </p:nvGraphicFramePr>
        <p:xfrm>
          <a:off x="6300192" y="4365105"/>
          <a:ext cx="2374900" cy="854645"/>
        </p:xfrm>
        <a:graphic>
          <a:graphicData uri="http://schemas.openxmlformats.org/drawingml/2006/table">
            <a:tbl>
              <a:tblPr/>
              <a:tblGrid>
                <a:gridCol w="790575"/>
                <a:gridCol w="793750"/>
                <a:gridCol w="790575"/>
              </a:tblGrid>
              <a:tr h="8546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Oval 83"/>
          <p:cNvSpPr>
            <a:spLocks noChangeArrowheads="1"/>
          </p:cNvSpPr>
          <p:nvPr/>
        </p:nvSpPr>
        <p:spPr bwMode="auto">
          <a:xfrm>
            <a:off x="611560" y="4489103"/>
            <a:ext cx="576262" cy="5762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Oval 83"/>
          <p:cNvSpPr>
            <a:spLocks noChangeArrowheads="1"/>
          </p:cNvSpPr>
          <p:nvPr/>
        </p:nvSpPr>
        <p:spPr bwMode="auto">
          <a:xfrm>
            <a:off x="5076056" y="4509119"/>
            <a:ext cx="576262" cy="5762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" name="Oval 83"/>
          <p:cNvSpPr>
            <a:spLocks noChangeArrowheads="1"/>
          </p:cNvSpPr>
          <p:nvPr/>
        </p:nvSpPr>
        <p:spPr bwMode="auto">
          <a:xfrm>
            <a:off x="7236296" y="4509119"/>
            <a:ext cx="576262" cy="5762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5122" name="Picture 2" descr="https://im0-tub-ru.yandex.net/i?id=b88183df5b9e49ecc3b5470c16cfb072&amp;n=33&amp;h=215&amp;w=24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340768"/>
            <a:ext cx="2371725" cy="2047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https://im0-tub-ru.yandex.net/i?id=cc880d4418066f043ba8c95f615f8f44&amp;n=33&amp;h=215&amp;w=280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27" t="8225" r="4095" b="12010"/>
          <a:stretch/>
        </p:blipFill>
        <p:spPr bwMode="auto">
          <a:xfrm>
            <a:off x="3059832" y="1340768"/>
            <a:ext cx="2961122" cy="2063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https://im0-tub-ru.yandex.net/i?id=84d5848833096310ad456a75024eeb59&amp;n=33&amp;h=215&amp;w=2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332864"/>
            <a:ext cx="2085658" cy="2085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4791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3507607"/>
              </p:ext>
            </p:extLst>
          </p:nvPr>
        </p:nvGraphicFramePr>
        <p:xfrm>
          <a:off x="467544" y="4365104"/>
          <a:ext cx="2374900" cy="864096"/>
        </p:xfrm>
        <a:graphic>
          <a:graphicData uri="http://schemas.openxmlformats.org/drawingml/2006/table">
            <a:tbl>
              <a:tblPr/>
              <a:tblGrid>
                <a:gridCol w="790575"/>
                <a:gridCol w="793750"/>
                <a:gridCol w="790575"/>
              </a:tblGrid>
              <a:tr h="8640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8257138"/>
              </p:ext>
            </p:extLst>
          </p:nvPr>
        </p:nvGraphicFramePr>
        <p:xfrm>
          <a:off x="3383367" y="4365105"/>
          <a:ext cx="2374900" cy="854645"/>
        </p:xfrm>
        <a:graphic>
          <a:graphicData uri="http://schemas.openxmlformats.org/drawingml/2006/table">
            <a:tbl>
              <a:tblPr/>
              <a:tblGrid>
                <a:gridCol w="790575"/>
                <a:gridCol w="793750"/>
                <a:gridCol w="790575"/>
              </a:tblGrid>
              <a:tr h="8546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7751415"/>
              </p:ext>
            </p:extLst>
          </p:nvPr>
        </p:nvGraphicFramePr>
        <p:xfrm>
          <a:off x="6300192" y="4365105"/>
          <a:ext cx="2374900" cy="854645"/>
        </p:xfrm>
        <a:graphic>
          <a:graphicData uri="http://schemas.openxmlformats.org/drawingml/2006/table">
            <a:tbl>
              <a:tblPr/>
              <a:tblGrid>
                <a:gridCol w="790575"/>
                <a:gridCol w="793750"/>
                <a:gridCol w="790575"/>
              </a:tblGrid>
              <a:tr h="8546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Oval 83"/>
          <p:cNvSpPr>
            <a:spLocks noChangeArrowheads="1"/>
          </p:cNvSpPr>
          <p:nvPr/>
        </p:nvSpPr>
        <p:spPr bwMode="auto">
          <a:xfrm>
            <a:off x="1364194" y="4494672"/>
            <a:ext cx="576262" cy="5762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Oval 83"/>
          <p:cNvSpPr>
            <a:spLocks noChangeArrowheads="1"/>
          </p:cNvSpPr>
          <p:nvPr/>
        </p:nvSpPr>
        <p:spPr bwMode="auto">
          <a:xfrm>
            <a:off x="3491880" y="4509118"/>
            <a:ext cx="576262" cy="5762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1" name="Picture 10" descr="Рисунок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32656"/>
            <a:ext cx="1952646" cy="3627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4" descr="лиса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7321" y="1124744"/>
            <a:ext cx="2181225" cy="220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6" descr="https://im0-tub-ru.yandex.net/i?id=48ca81c883a8ed38499046343fd52a7c&amp;n=33&amp;h=215&amp;w=32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281905"/>
            <a:ext cx="3076575" cy="2047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Oval 83"/>
          <p:cNvSpPr>
            <a:spLocks noChangeArrowheads="1"/>
          </p:cNvSpPr>
          <p:nvPr/>
        </p:nvSpPr>
        <p:spPr bwMode="auto">
          <a:xfrm>
            <a:off x="8025612" y="4509119"/>
            <a:ext cx="576262" cy="5762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9258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32" descr="6266c4390e1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66810" y="692696"/>
            <a:ext cx="2771029" cy="3259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26" descr="1ba97ea1022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1412776"/>
            <a:ext cx="1693863" cy="234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8329282"/>
              </p:ext>
            </p:extLst>
          </p:nvPr>
        </p:nvGraphicFramePr>
        <p:xfrm>
          <a:off x="467544" y="4365104"/>
          <a:ext cx="2374900" cy="864096"/>
        </p:xfrm>
        <a:graphic>
          <a:graphicData uri="http://schemas.openxmlformats.org/drawingml/2006/table">
            <a:tbl>
              <a:tblPr/>
              <a:tblGrid>
                <a:gridCol w="790575"/>
                <a:gridCol w="793750"/>
                <a:gridCol w="790575"/>
              </a:tblGrid>
              <a:tr h="8640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9672159"/>
              </p:ext>
            </p:extLst>
          </p:nvPr>
        </p:nvGraphicFramePr>
        <p:xfrm>
          <a:off x="3383367" y="4365105"/>
          <a:ext cx="2374900" cy="854645"/>
        </p:xfrm>
        <a:graphic>
          <a:graphicData uri="http://schemas.openxmlformats.org/drawingml/2006/table">
            <a:tbl>
              <a:tblPr/>
              <a:tblGrid>
                <a:gridCol w="790575"/>
                <a:gridCol w="793750"/>
                <a:gridCol w="790575"/>
              </a:tblGrid>
              <a:tr h="8546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8653990"/>
              </p:ext>
            </p:extLst>
          </p:nvPr>
        </p:nvGraphicFramePr>
        <p:xfrm>
          <a:off x="6300192" y="4365105"/>
          <a:ext cx="2374900" cy="854645"/>
        </p:xfrm>
        <a:graphic>
          <a:graphicData uri="http://schemas.openxmlformats.org/drawingml/2006/table">
            <a:tbl>
              <a:tblPr/>
              <a:tblGrid>
                <a:gridCol w="790575"/>
                <a:gridCol w="793750"/>
                <a:gridCol w="790575"/>
              </a:tblGrid>
              <a:tr h="8546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Oval 83"/>
          <p:cNvSpPr>
            <a:spLocks noChangeArrowheads="1"/>
          </p:cNvSpPr>
          <p:nvPr/>
        </p:nvSpPr>
        <p:spPr bwMode="auto">
          <a:xfrm>
            <a:off x="1364194" y="4494672"/>
            <a:ext cx="576262" cy="5762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Oval 83"/>
          <p:cNvSpPr>
            <a:spLocks noChangeArrowheads="1"/>
          </p:cNvSpPr>
          <p:nvPr/>
        </p:nvSpPr>
        <p:spPr bwMode="auto">
          <a:xfrm>
            <a:off x="5076056" y="4494673"/>
            <a:ext cx="576262" cy="5762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Oval 83"/>
          <p:cNvSpPr>
            <a:spLocks noChangeArrowheads="1"/>
          </p:cNvSpPr>
          <p:nvPr/>
        </p:nvSpPr>
        <p:spPr bwMode="auto">
          <a:xfrm>
            <a:off x="6402786" y="4509120"/>
            <a:ext cx="576262" cy="5762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0" name="Picture 8" descr="fileBVeNXG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300192" y="1124744"/>
            <a:ext cx="2367973" cy="2539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9482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3" descr="j021295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1124744"/>
            <a:ext cx="5848461" cy="396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9728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464</TotalTime>
  <Words>37</Words>
  <Application>Microsoft Office PowerPoint</Application>
  <PresentationFormat>Экран (4:3)</PresentationFormat>
  <Paragraphs>18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Артем</dc:creator>
  <cp:lastModifiedBy>Admin</cp:lastModifiedBy>
  <cp:revision>57</cp:revision>
  <dcterms:created xsi:type="dcterms:W3CDTF">2014-10-06T18:39:05Z</dcterms:created>
  <dcterms:modified xsi:type="dcterms:W3CDTF">2017-09-22T12:41:19Z</dcterms:modified>
</cp:coreProperties>
</file>