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D2398-3B46-4BE1-B1E0-0586C3FFF006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CF211-5F8E-4835-ADF8-D951989BD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8C2905-9D2F-49AD-A6B9-4DFB780FBFAA}" type="slidenum">
              <a:rPr lang="ru-RU"/>
              <a:pPr/>
              <a:t>4</a:t>
            </a:fld>
            <a:endParaRPr lang="ru-RU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CF211-5F8E-4835-ADF8-D951989BD45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3714752"/>
            <a:ext cx="6172200" cy="1371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Красное королевство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57166"/>
            <a:ext cx="7972452" cy="147161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Удивительное явление – радуга! Она ярко сияет на небе после дождя! Цвета радуги составляют </a:t>
            </a:r>
            <a:r>
              <a:rPr lang="ru-RU" b="1" i="1" dirty="0" smtClean="0"/>
              <a:t>спектр.</a:t>
            </a:r>
          </a:p>
        </p:txBody>
      </p:sp>
      <p:pic>
        <p:nvPicPr>
          <p:cNvPr id="3074" name="Picture 2" descr="http://24medok.ru/wp-content/uploads/27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7500990" cy="5000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6000763" cy="60007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" y="357188"/>
            <a:ext cx="8310563" cy="6235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lum bright="-20000" contrast="30000"/>
          </a:blip>
          <a:srcRect/>
          <a:stretch>
            <a:fillRect/>
          </a:stretch>
        </p:blipFill>
        <p:spPr bwMode="auto">
          <a:xfrm>
            <a:off x="357188" y="2857500"/>
            <a:ext cx="906462" cy="914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429684" cy="20002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В Красном королевстве всё красного цвета, даже трава, деревья и дома! А на небе всегда полыхает алая заря. </a:t>
            </a:r>
          </a:p>
          <a:p>
            <a:pPr algn="just">
              <a:buNone/>
            </a:pPr>
            <a:r>
              <a:rPr lang="ru-RU" dirty="0" smtClean="0"/>
              <a:t>В этом саду много цветов и ягод: маки, тюльпаны, гвоздики и розы, гроздья рябины, малина, вишня и клубника.</a:t>
            </a:r>
            <a:endParaRPr lang="ru-RU" dirty="0"/>
          </a:p>
        </p:txBody>
      </p:sp>
      <p:pic>
        <p:nvPicPr>
          <p:cNvPr id="1026" name="Picture 2" descr="F:\интернетные работы\WP_20170914_14_47_05_Pro.jpg"/>
          <p:cNvPicPr>
            <a:picLocks noChangeAspect="1" noChangeArrowheads="1"/>
          </p:cNvPicPr>
          <p:nvPr/>
        </p:nvPicPr>
        <p:blipFill>
          <a:blip r:embed="rId2"/>
          <a:srcRect l="16291" t="15265" r="20893" b="33815"/>
          <a:stretch>
            <a:fillRect/>
          </a:stretch>
        </p:blipFill>
        <p:spPr bwMode="auto">
          <a:xfrm>
            <a:off x="0" y="2428868"/>
            <a:ext cx="909924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интернетные работы\WP_20170914_14_47_19_Pro.jpg"/>
          <p:cNvPicPr>
            <a:picLocks noChangeAspect="1" noChangeArrowheads="1"/>
          </p:cNvPicPr>
          <p:nvPr/>
        </p:nvPicPr>
        <p:blipFill>
          <a:blip r:embed="rId3"/>
          <a:srcRect l="16724" t="16003" r="52604" b="49485"/>
          <a:stretch>
            <a:fillRect/>
          </a:stretch>
        </p:blipFill>
        <p:spPr bwMode="auto">
          <a:xfrm>
            <a:off x="0" y="0"/>
            <a:ext cx="91546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llo_html_m29239d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494873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261</TotalTime>
  <Words>69</Words>
  <PresentationFormat>Экран (4:3)</PresentationFormat>
  <Paragraphs>6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Зульфия Шарипова</dc:creator>
  <cp:lastModifiedBy>2016</cp:lastModifiedBy>
  <cp:revision>9</cp:revision>
  <dcterms:created xsi:type="dcterms:W3CDTF">2017-09-17T21:53:54Z</dcterms:created>
  <dcterms:modified xsi:type="dcterms:W3CDTF">2017-09-23T07:11:42Z</dcterms:modified>
</cp:coreProperties>
</file>