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5" d="100"/>
          <a:sy n="55" d="100"/>
        </p:scale>
        <p:origin x="-468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Волшебные превращения комочка пластилина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285720" y="428625"/>
            <a:ext cx="4214813" cy="642937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kk-KZ" sz="1800" b="1" dirty="0" smtClean="0"/>
              <a:t>Пластилин </a:t>
            </a:r>
            <a:r>
              <a:rPr lang="kk-KZ" sz="1800" dirty="0" smtClean="0"/>
              <a:t>– это специальный материал, который используется для лепки. </a:t>
            </a:r>
            <a:r>
              <a:rPr lang="kk-KZ" sz="1800" b="1" dirty="0" smtClean="0"/>
              <a:t>Пластилин</a:t>
            </a:r>
            <a:r>
              <a:rPr lang="kk-KZ" sz="1800" dirty="0" smtClean="0"/>
              <a:t> – материал, созданный человеком. Он также состоит из глины, но в него добавляют специальные вещества, которые делают его более мягким, пластичным. Поэтому из пластилина лепить несколько  легче, чем из глины.</a:t>
            </a:r>
            <a:endParaRPr lang="ru-RU" sz="1800" dirty="0" smtClean="0"/>
          </a:p>
          <a:p>
            <a:pPr marL="0" indent="0"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kk-KZ" sz="1800" dirty="0" smtClean="0"/>
              <a:t> </a:t>
            </a:r>
            <a:endParaRPr lang="ru-RU" sz="1800" dirty="0" smtClean="0"/>
          </a:p>
          <a:p>
            <a:pPr marL="0" indent="0"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kk-KZ" sz="1800" b="1" dirty="0" smtClean="0"/>
              <a:t>Свойства пластилина:</a:t>
            </a:r>
            <a:endParaRPr lang="ru-RU" sz="1800" b="1" dirty="0" smtClean="0"/>
          </a:p>
          <a:p>
            <a:pPr marL="0" indent="0" algn="just" eaLnBrk="1" hangingPunct="1">
              <a:spcBef>
                <a:spcPct val="0"/>
              </a:spcBef>
            </a:pPr>
            <a:r>
              <a:rPr lang="kk-KZ" sz="1800" dirty="0" smtClean="0"/>
              <a:t>он  мягкий, пластичный, быстро согревается в руках;</a:t>
            </a:r>
            <a:endParaRPr lang="ru-RU" sz="1800" dirty="0" smtClean="0"/>
          </a:p>
          <a:p>
            <a:pPr marL="0" indent="0" algn="just" eaLnBrk="1" hangingPunct="1">
              <a:spcBef>
                <a:spcPct val="0"/>
              </a:spcBef>
            </a:pPr>
            <a:r>
              <a:rPr lang="kk-KZ" sz="1800" dirty="0" smtClean="0"/>
              <a:t>не крошится и не размазывается;</a:t>
            </a:r>
            <a:endParaRPr lang="ru-RU" sz="1800" dirty="0" smtClean="0"/>
          </a:p>
          <a:p>
            <a:pPr marL="0" indent="0" algn="just" eaLnBrk="1" hangingPunct="1">
              <a:spcBef>
                <a:spcPct val="0"/>
              </a:spcBef>
            </a:pPr>
            <a:r>
              <a:rPr lang="kk-KZ" sz="1800" dirty="0" smtClean="0"/>
              <a:t>не прилипает к рукам, легко отмывается</a:t>
            </a:r>
            <a:r>
              <a:rPr lang="ru-RU" sz="1800" dirty="0" smtClean="0"/>
              <a:t> </a:t>
            </a:r>
            <a:r>
              <a:rPr lang="kk-KZ" sz="1800" dirty="0" smtClean="0"/>
              <a:t>от рук тёплой водой;</a:t>
            </a:r>
            <a:endParaRPr lang="ru-RU" sz="1800" dirty="0" smtClean="0"/>
          </a:p>
          <a:p>
            <a:pPr marL="0" indent="0" algn="just" eaLnBrk="1" hangingPunct="1">
              <a:spcBef>
                <a:spcPct val="0"/>
              </a:spcBef>
            </a:pPr>
            <a:r>
              <a:rPr lang="kk-KZ" sz="1800" dirty="0" smtClean="0"/>
              <a:t>легко лепится к бумаге, картону;</a:t>
            </a:r>
            <a:endParaRPr lang="ru-RU" sz="1800" dirty="0" smtClean="0"/>
          </a:p>
          <a:p>
            <a:pPr marL="0" indent="0" algn="just" eaLnBrk="1" hangingPunct="1">
              <a:spcBef>
                <a:spcPct val="0"/>
              </a:spcBef>
            </a:pPr>
            <a:r>
              <a:rPr lang="kk-KZ" sz="1800" dirty="0" smtClean="0"/>
              <a:t>может долго находиться в воде;</a:t>
            </a:r>
            <a:endParaRPr lang="ru-RU" sz="1800" dirty="0" smtClean="0"/>
          </a:p>
          <a:p>
            <a:pPr marL="0" indent="0" algn="just" eaLnBrk="1" hangingPunct="1">
              <a:spcBef>
                <a:spcPct val="0"/>
              </a:spcBef>
            </a:pPr>
            <a:r>
              <a:rPr lang="kk-KZ" sz="1800" dirty="0" smtClean="0"/>
              <a:t>срок годности не ограничен.</a:t>
            </a:r>
            <a:endParaRPr lang="ru-RU" sz="1800" dirty="0" smtClean="0"/>
          </a:p>
          <a:p>
            <a:pPr marL="0" indent="0" eaLnBrk="1" hangingPunct="1">
              <a:spcBef>
                <a:spcPct val="0"/>
              </a:spcBef>
            </a:pPr>
            <a:endParaRPr lang="ru-RU" sz="1800" dirty="0" smtClean="0"/>
          </a:p>
        </p:txBody>
      </p:sp>
      <p:pic>
        <p:nvPicPr>
          <p:cNvPr id="9219" name="Picture 2" descr="http://kiesk.by/plastili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071678"/>
            <a:ext cx="380206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428597" y="642919"/>
            <a:ext cx="814390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kk-KZ" sz="28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безопасной работы с пластилином:</a:t>
            </a:r>
          </a:p>
          <a:p>
            <a:pPr algn="just" eaLnBrk="0" hangingPunct="0"/>
            <a:endParaRPr lang="ru-RU" sz="2800" b="1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kk-KZ" sz="28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бери пластилин в рот;</a:t>
            </a:r>
            <a:endParaRPr lang="ru-RU" sz="28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kk-KZ" sz="28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Следи, чтобы куски пластилина не падали на пол, иначе они прилипнут к нему;</a:t>
            </a:r>
            <a:endParaRPr lang="ru-RU" sz="28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kk-KZ" sz="28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Старайся не испачкать одежду;</a:t>
            </a:r>
            <a:endParaRPr lang="ru-RU" sz="28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kk-KZ" sz="28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Используйте для работы специальную дощечку;</a:t>
            </a:r>
            <a:endParaRPr lang="ru-RU" sz="2800" dirty="0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kk-KZ" sz="28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работы мой руки или вытирай влажной салфеткой.</a:t>
            </a:r>
            <a:endParaRPr lang="kk-KZ" sz="28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703282"/>
          </a:xfrm>
        </p:spPr>
        <p:txBody>
          <a:bodyPr/>
          <a:lstStyle/>
          <a:p>
            <a:pPr algn="ctr"/>
            <a:r>
              <a:rPr lang="ru-RU" dirty="0" smtClean="0"/>
              <a:t>Приемы лепки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488" y="928670"/>
            <a:ext cx="3114668" cy="2000264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Раскатывание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Вытягивание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Заострение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dirty="0" smtClean="0"/>
              <a:t>Сплющивание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F:\интернетные работы\WP_20170914_14_35_41_Pro.jpg"/>
          <p:cNvPicPr>
            <a:picLocks noChangeAspect="1" noChangeArrowheads="1"/>
          </p:cNvPicPr>
          <p:nvPr/>
        </p:nvPicPr>
        <p:blipFill>
          <a:blip r:embed="rId2"/>
          <a:srcRect l="20425" t="20177" r="50473" b="52000"/>
          <a:stretch>
            <a:fillRect/>
          </a:stretch>
        </p:blipFill>
        <p:spPr bwMode="auto">
          <a:xfrm>
            <a:off x="1500166" y="3071810"/>
            <a:ext cx="6119105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интернетные работы\WP_20170914_14_35_41_Pro.jpg"/>
          <p:cNvPicPr>
            <a:picLocks noChangeAspect="1" noChangeArrowheads="1"/>
          </p:cNvPicPr>
          <p:nvPr/>
        </p:nvPicPr>
        <p:blipFill>
          <a:blip r:embed="rId2"/>
          <a:srcRect l="51755" t="11670" r="12136" b="441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</TotalTime>
  <Words>158</Words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Волшебные превращения комочка пластилина</vt:lpstr>
      <vt:lpstr>Слайд 2</vt:lpstr>
      <vt:lpstr>Слайд 3</vt:lpstr>
      <vt:lpstr>Приемы лепки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Волшебные превращения комочка пластилина</dc:title>
  <dc:creator>Зульфия Шарипова</dc:creator>
  <cp:lastModifiedBy>2016</cp:lastModifiedBy>
  <cp:revision>2</cp:revision>
  <dcterms:created xsi:type="dcterms:W3CDTF">2017-09-17T21:51:55Z</dcterms:created>
  <dcterms:modified xsi:type="dcterms:W3CDTF">2017-09-18T13:45:53Z</dcterms:modified>
</cp:coreProperties>
</file>