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5" r:id="rId5"/>
    <p:sldId id="268" r:id="rId6"/>
    <p:sldId id="261" r:id="rId7"/>
    <p:sldId id="259" r:id="rId8"/>
    <p:sldId id="271" r:id="rId9"/>
    <p:sldId id="267" r:id="rId10"/>
    <p:sldId id="262" r:id="rId11"/>
    <p:sldId id="269" r:id="rId12"/>
    <p:sldId id="263" r:id="rId13"/>
    <p:sldId id="26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80" d="100"/>
          <a:sy n="80" d="100"/>
        </p:scale>
        <p:origin x="-1560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66227" y="2442110"/>
            <a:ext cx="58618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olfgang Amadeus Mozart" pitchFamily="2" charset="0"/>
                <a:cs typeface="Times New Roman" panose="02020603050405020304" pitchFamily="18" charset="0"/>
              </a:rPr>
              <a:t>С</a:t>
            </a:r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ело </a:t>
            </a:r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olfgang Amadeus Mozart" pitchFamily="2" charset="0"/>
                <a:cs typeface="Times New Roman" panose="02020603050405020304" pitchFamily="18" charset="0"/>
              </a:rPr>
              <a:t>К</a:t>
            </a:r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онстантиново -  </a:t>
            </a:r>
          </a:p>
          <a:p>
            <a:pPr algn="ctr"/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 родина Сергея Есенина</a:t>
            </a:r>
            <a:endParaRPr lang="ru-RU" sz="48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1026" name="Picture 2" descr="C:\Users\User\Desktop\Разное\imageLJ14FWT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8899" y="210312"/>
            <a:ext cx="3593021" cy="6387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66357" y="784297"/>
            <a:ext cx="50113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на высоком берегу Оки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образовался 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«народный памятник» Есенина. 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90473" y="3289466"/>
            <a:ext cx="4561641" cy="3033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5197" y="747182"/>
            <a:ext cx="840019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Ежегодно музей посещает более 150 тысяч человек. На территории музея проводится Всероссийский праздник поэзии, посвященный Дню рождения поэта. </a:t>
            </a:r>
          </a:p>
        </p:txBody>
      </p:sp>
      <p:pic>
        <p:nvPicPr>
          <p:cNvPr id="1026" name="Picture 2" descr="http://abinskvosxos.ucoz.ru/_nw/19/988835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8181" y="3744998"/>
            <a:ext cx="5137273" cy="2911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6" name="Picture 4" descr="фото в константинов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10600" cy="5172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0" y="320634"/>
            <a:ext cx="91440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год 120-летия со дня рождения поэта мне посчастливилось вместе с родителями побывать на родине поэта, </a:t>
            </a:r>
          </a:p>
          <a:p>
            <a:pPr algn="ctr"/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селе Константиново.</a:t>
            </a:r>
          </a:p>
        </p:txBody>
      </p:sp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4384" y="999630"/>
            <a:ext cx="8423563" cy="5050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0251" y="2456697"/>
            <a:ext cx="83102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Спасибо   за   внимание!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891" y="961902"/>
            <a:ext cx="7968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olfgang Amadeus Mozart" pitchFamily="2" charset="0"/>
                <a:cs typeface="Times New Roman" pitchFamily="18" charset="0"/>
              </a:rPr>
              <a:t>С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ергей 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olfgang Amadeus Mozart" pitchFamily="2" charset="0"/>
                <a:cs typeface="Times New Roman" pitchFamily="18" charset="0"/>
              </a:rPr>
              <a:t>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сенин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родился 3 октября 1895 года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селе Константиново Рязанской области. </a:t>
            </a:r>
          </a:p>
          <a:p>
            <a:pPr algn="ctr"/>
            <a:endParaRPr lang="ru-RU" sz="3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60429" y="1988923"/>
            <a:ext cx="3135914" cy="315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Acer\Desktop\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32120" y="2042556"/>
            <a:ext cx="3019660" cy="3063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82265" y="4101533"/>
            <a:ext cx="4137287" cy="2756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2" name="Picture 2" descr="http://www.museum-esenin.ru/images/phocagallery/exposition/usadba_roditelej/thumbs/phoca_thumb_l_%D0%B4%D0%BE%D0%BC%D0%B8%D0%B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4736" y="3113761"/>
            <a:ext cx="3309881" cy="3554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940135" y="332509"/>
            <a:ext cx="317071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Дом </a:t>
            </a:r>
          </a:p>
          <a:p>
            <a:pPr algn="ctr"/>
            <a:r>
              <a:rPr lang="ru-RU" sz="5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Сергея </a:t>
            </a:r>
          </a:p>
          <a:p>
            <a:pPr algn="ctr"/>
            <a:r>
              <a:rPr lang="ru-RU" sz="5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Есенина</a:t>
            </a:r>
            <a:endParaRPr lang="ru-RU" sz="54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5457" y="251050"/>
            <a:ext cx="3556763" cy="2688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в доме родителей есенин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005" y="3730707"/>
            <a:ext cx="4487595" cy="3127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4384" y="3089564"/>
            <a:ext cx="2719449" cy="3625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3997" y="2616532"/>
            <a:ext cx="2721863" cy="4093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92035" y="178129"/>
            <a:ext cx="4878779" cy="325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28208" y="3782729"/>
            <a:ext cx="294508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 домом растёт тополь, посаженный Сергеем Есениным.</a:t>
            </a:r>
            <a:endParaRPr lang="ru-RU" sz="27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093424"/>
            <a:ext cx="49677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5 лет Сергей Есенин научился читать, и это наполнило новым содержанием его жизнь.</a:t>
            </a:r>
          </a:p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6" descr="12054-70_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62500" y="609600"/>
            <a:ext cx="3581400" cy="575411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6" name="Picture 6" descr="http://www.museum-esenin.ru/images/phocagallery/exposition/zemskaya_shkola/thumbs/phoca_thumb_l_IMGP7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205" y="1777729"/>
            <a:ext cx="4251002" cy="318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88757" y="643638"/>
            <a:ext cx="36872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anose="02020603050405020304" pitchFamily="18" charset="0"/>
              </a:rPr>
              <a:t>Земская школа</a:t>
            </a:r>
            <a:endParaRPr lang="ru-RU" sz="48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45945" y="3447212"/>
            <a:ext cx="44491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altLang="ru-RU" sz="3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3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0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1904</a:t>
            </a:r>
            <a:r>
              <a:rPr lang="ru-RU" altLang="ru-RU" sz="3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году поступил в земскую школу </a:t>
            </a:r>
          </a:p>
          <a:p>
            <a:pPr marL="342900" indent="-342900" algn="ctr"/>
            <a:r>
              <a:rPr lang="ru-RU" altLang="ru-RU" sz="3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Константиново.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5631" y="5013896"/>
            <a:ext cx="86452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Уже в ранние школьные годы Есенина от всех других ребят отличало пристрастие к чтению.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Отличался он и замечательной памятью.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9 лет начал писать стихи.</a:t>
            </a:r>
            <a:endParaRPr lang="ru-RU" sz="24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tochka-na-karte.ru/modules/photo/images/3039-V-zemskoj-shkole-sela-Konstantinov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38255" y="565088"/>
            <a:ext cx="4197144" cy="2795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7580376"/>
          </a:xfrm>
          <a:prstGeom prst="rect">
            <a:avLst/>
          </a:prstGeom>
        </p:spPr>
      </p:pic>
      <p:pic>
        <p:nvPicPr>
          <p:cNvPr id="2050" name="Picture 2" descr="C:\Users\User\Desktop\Разное\imageDYBRJU5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10352" y="234059"/>
            <a:ext cx="3974339" cy="706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85860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1907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году из-за плохого поведения оставлен на второй год в третьем классе.</a:t>
            </a:r>
          </a:p>
          <a:p>
            <a:pPr marL="342900" indent="-342900" algn="ctr"/>
            <a:r>
              <a:rPr lang="ru-RU" altLang="ru-RU" sz="2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1909 </a:t>
            </a:r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 с похвальным листом заканчивает земское училище и получает свидетельство об его окончании.</a:t>
            </a:r>
          </a:p>
        </p:txBody>
      </p:sp>
      <p:pic>
        <p:nvPicPr>
          <p:cNvPr id="3074" name="Picture 2" descr="http://tochka-na-karte.ru/modules/photo/images/3040-Ekspozicija-v-zemskoj-shkole-sela-Konstantinov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504" y="3651361"/>
            <a:ext cx="4814660" cy="3206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75803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203583"/>
            <a:ext cx="88114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alt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последующие годы своей жизни (после учёбы, Москвы и Петрограда) Сергей Есенин ещё ни раз приезжал в Константиново. Здесь он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погружался </a:t>
            </a:r>
          </a:p>
          <a:p>
            <a:pPr marL="342900" indent="-342900"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сельский покой и с головой уходил в книги, </a:t>
            </a:r>
          </a:p>
          <a:p>
            <a:pPr marL="342900" indent="-342900"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писал свои стихи.</a:t>
            </a:r>
            <a:endParaRPr lang="ru-RU" altLang="ru-RU" sz="28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tutnedaleko.ru/binfiles/uploads/image/ok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382" y="4305300"/>
            <a:ext cx="8597735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7073" y="319670"/>
            <a:ext cx="84001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Сразу после смерти поэта в 1925 году, </a:t>
            </a:r>
          </a:p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село Константиново стали приезжать поклонники творчества поэта. В тетрадях для отзывов появились тысячи пожеланий открыть музей поэта. </a:t>
            </a:r>
          </a:p>
        </p:txBody>
      </p:sp>
      <p:pic>
        <p:nvPicPr>
          <p:cNvPr id="6146" name="Picture 2" descr="http://cs425419.vk.me/v425419101/6be3/2W8NpeOfbU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32626">
            <a:off x="6116988" y="3798597"/>
            <a:ext cx="1905000" cy="2476501"/>
          </a:xfrm>
          <a:prstGeom prst="rect">
            <a:avLst/>
          </a:prstGeom>
          <a:noFill/>
        </p:spPr>
      </p:pic>
      <p:pic>
        <p:nvPicPr>
          <p:cNvPr id="6148" name="Picture 4" descr="http://vnikitskom.com/antique/images/lots/27-028-1104-4-033134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6971" y="3784744"/>
            <a:ext cx="1800292" cy="2176669"/>
          </a:xfrm>
          <a:prstGeom prst="rect">
            <a:avLst/>
          </a:prstGeom>
          <a:noFill/>
        </p:spPr>
      </p:pic>
      <p:pic>
        <p:nvPicPr>
          <p:cNvPr id="6150" name="Picture 6" descr="http://feb-web.ru/feb/esenin/pictures/el1-532-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842129">
            <a:off x="654340" y="3779838"/>
            <a:ext cx="2124486" cy="25143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248642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</TotalTime>
  <Words>227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108-Kab</cp:lastModifiedBy>
  <cp:revision>54</cp:revision>
  <dcterms:created xsi:type="dcterms:W3CDTF">2013-11-19T05:52:05Z</dcterms:created>
  <dcterms:modified xsi:type="dcterms:W3CDTF">2017-09-23T13:04:54Z</dcterms:modified>
</cp:coreProperties>
</file>