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57" r:id="rId3"/>
    <p:sldId id="256" r:id="rId4"/>
    <p:sldId id="258" r:id="rId5"/>
    <p:sldId id="259" r:id="rId6"/>
    <p:sldId id="260" r:id="rId7"/>
    <p:sldId id="261" r:id="rId8"/>
    <p:sldId id="262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850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1296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5365B2-A91B-4B9F-9A4F-0E06B1420979}" type="datetimeFigureOut">
              <a:rPr lang="ru-RU" smtClean="0"/>
              <a:pPr/>
              <a:t>20.09.2017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AF4AAC-C415-4AFE-8731-AAC2F3C154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5365B2-A91B-4B9F-9A4F-0E06B1420979}" type="datetimeFigureOut">
              <a:rPr lang="ru-RU" smtClean="0"/>
              <a:pPr/>
              <a:t>20.09.2017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AF4AAC-C415-4AFE-8731-AAC2F3C154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5365B2-A91B-4B9F-9A4F-0E06B1420979}" type="datetimeFigureOut">
              <a:rPr lang="ru-RU" smtClean="0"/>
              <a:pPr/>
              <a:t>20.09.2017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AF4AAC-C415-4AFE-8731-AAC2F3C154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5365B2-A91B-4B9F-9A4F-0E06B1420979}" type="datetimeFigureOut">
              <a:rPr lang="ru-RU" smtClean="0"/>
              <a:pPr/>
              <a:t>20.09.2017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AF4AAC-C415-4AFE-8731-AAC2F3C154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5365B2-A91B-4B9F-9A4F-0E06B1420979}" type="datetimeFigureOut">
              <a:rPr lang="ru-RU" smtClean="0"/>
              <a:pPr/>
              <a:t>20.09.2017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AF4AAC-C415-4AFE-8731-AAC2F3C154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5365B2-A91B-4B9F-9A4F-0E06B1420979}" type="datetimeFigureOut">
              <a:rPr lang="ru-RU" smtClean="0"/>
              <a:pPr/>
              <a:t>20.09.2017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AF4AAC-C415-4AFE-8731-AAC2F3C154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5365B2-A91B-4B9F-9A4F-0E06B1420979}" type="datetimeFigureOut">
              <a:rPr lang="ru-RU" smtClean="0"/>
              <a:pPr/>
              <a:t>20.09.2017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AF4AAC-C415-4AFE-8731-AAC2F3C154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5365B2-A91B-4B9F-9A4F-0E06B1420979}" type="datetimeFigureOut">
              <a:rPr lang="ru-RU" smtClean="0"/>
              <a:pPr/>
              <a:t>20.09.2017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AF4AAC-C415-4AFE-8731-AAC2F3C154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5365B2-A91B-4B9F-9A4F-0E06B1420979}" type="datetimeFigureOut">
              <a:rPr lang="ru-RU" smtClean="0"/>
              <a:pPr/>
              <a:t>20.09.2017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AF4AAC-C415-4AFE-8731-AAC2F3C154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5365B2-A91B-4B9F-9A4F-0E06B1420979}" type="datetimeFigureOut">
              <a:rPr lang="ru-RU" smtClean="0"/>
              <a:pPr/>
              <a:t>20.09.2017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AF4AAC-C415-4AFE-8731-AAC2F3C154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5365B2-A91B-4B9F-9A4F-0E06B1420979}" type="datetimeFigureOut">
              <a:rPr lang="ru-RU" smtClean="0"/>
              <a:pPr/>
              <a:t>20.09.2017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AF4AAC-C415-4AFE-8731-AAC2F3C154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5365B2-A91B-4B9F-9A4F-0E06B1420979}" type="datetimeFigureOut">
              <a:rPr lang="ru-RU" smtClean="0"/>
              <a:pPr/>
              <a:t>20.09.2017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AF4AAC-C415-4AFE-8731-AAC2F3C1546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5589240"/>
            <a:ext cx="8604448" cy="998984"/>
          </a:xfrm>
        </p:spPr>
        <p:txBody>
          <a:bodyPr>
            <a:noAutofit/>
          </a:bodyPr>
          <a:lstStyle/>
          <a:p>
            <a:pPr algn="r"/>
            <a:r>
              <a:rPr lang="ru-RU" sz="1800" dirty="0" smtClean="0"/>
              <a:t>Выполнила :  воспитанница КГКУ Детский дом № 8  г.Комсомольск-на-Амуре			 Корнилова Ксения, 11 лет</a:t>
            </a:r>
            <a:br>
              <a:rPr lang="ru-RU" sz="1800" dirty="0" smtClean="0"/>
            </a:br>
            <a:r>
              <a:rPr lang="ru-RU" sz="1800" dirty="0" smtClean="0"/>
              <a:t>руководитель : </a:t>
            </a:r>
            <a:r>
              <a:rPr lang="ru-RU" sz="1800" dirty="0" err="1" smtClean="0"/>
              <a:t>педаго</a:t>
            </a:r>
            <a:r>
              <a:rPr lang="ru-RU" sz="1800" dirty="0" smtClean="0"/>
              <a:t> г дополнительного образования </a:t>
            </a:r>
            <a:r>
              <a:rPr lang="ru-RU" sz="1800" dirty="0" err="1" smtClean="0"/>
              <a:t>Бухарова</a:t>
            </a:r>
            <a:r>
              <a:rPr lang="ru-RU" sz="1800" dirty="0" smtClean="0"/>
              <a:t> Анна Геннадьевна  </a:t>
            </a:r>
            <a:endParaRPr lang="ru-RU" sz="1800" dirty="0"/>
          </a:p>
        </p:txBody>
      </p:sp>
    </p:spTree>
  </p:cSld>
  <p:clrMapOvr>
    <a:masterClrMapping/>
  </p:clrMapOvr>
  <p:transition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5" presetClass="exit" presetSubtype="1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5" presetClass="exit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" y="0"/>
            <a:ext cx="9143999" cy="6858000"/>
          </a:xfrm>
        </p:spPr>
      </p:pic>
    </p:spTree>
  </p:cSld>
  <p:clrMapOvr>
    <a:masterClrMapping/>
  </p:clrMapOvr>
  <p:transition advClick="0" advTm="1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accel="500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500" accel="500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3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500" accel="500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500" accel="500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3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6000"/>
                            </p:stCondLst>
                            <p:childTnLst>
                              <p:par>
                                <p:cTn id="27" presetID="8" presetClass="exit" presetSubtype="16" fill="hold" grpId="1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7"/>
                                    </p:cond>
                                  </p:endCondLst>
                                  <p:childTnLst>
                                    <p:animEffect transition="out" filter="diamond(in)">
                                      <p:cBhvr>
                                        <p:cTn id="28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9000"/>
                            </p:stCondLst>
                            <p:childTnLst>
                              <p:par>
                                <p:cTn id="31" presetID="8" presetClass="exit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32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logo-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63688" y="1124744"/>
            <a:ext cx="6228184" cy="4525180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87624" y="332656"/>
            <a:ext cx="7067128" cy="6120680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dirty="0" smtClean="0"/>
              <a:t>	О </a:t>
            </a:r>
            <a:r>
              <a:rPr lang="ru-RU" dirty="0"/>
              <a:t>том, как хороша природа,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Не часто говорит народ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Под этой синью небосвода,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Над этой бледной синью вод.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Не о закате, не о зыби,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Что серебрится вдалеке, -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Народ беседует о рыбе,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О сплаве леса по реке.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Но, глядя с берега крутого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На розовеющую гладь,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Порой одно он скажет слово,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И это слово - "Благодать!".</a:t>
            </a:r>
          </a:p>
        </p:txBody>
      </p:sp>
    </p:spTree>
  </p:cSld>
  <p:clrMapOvr>
    <a:masterClrMapping/>
  </p:clrMapOvr>
  <p:transition advClick="0" advTm="1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000"/>
                            </p:stCondLst>
                            <p:childTnLst>
                              <p:par>
                                <p:cTn id="12" presetID="4" presetClass="exit" presetSubtype="1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3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6000"/>
                            </p:stCondLst>
                            <p:childTnLst>
                              <p:par>
                                <p:cTn id="16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8000"/>
                            </p:stCondLst>
                            <p:childTnLst>
                              <p:par>
                                <p:cTn id="20" presetID="8" presetClass="exit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2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3" grpI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96141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ransition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3" presetClass="exit" presetSubtype="10" fill="hold" grpId="1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childTnLst>
                                    <p:animEffect transition="out" filter="blinds(horizontal)">
                                      <p:cBhvr>
                                        <p:cTn id="14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3" presetClass="exit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8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3" descr="logo-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14291"/>
            <a:ext cx="9144000" cy="664370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logo-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214290"/>
            <a:ext cx="9144000" cy="6643709"/>
          </a:xfrm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0" y="0"/>
            <a:ext cx="91440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  2017 год – </a:t>
            </a:r>
            <a:r>
              <a:rPr kumimoji="0" lang="ru-RU" sz="6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Год  экологии</a:t>
            </a:r>
            <a:endParaRPr kumimoji="0" lang="ru-RU" sz="6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8" presetClass="exit" presetSubtype="16" fill="hold" grpId="1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childTnLst>
                                    <p:animEffect transition="out" filter="diamond(in)">
                                      <p:cBhvr>
                                        <p:cTn id="14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8" presetClass="exit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8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8" presetClass="exit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2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4000"/>
                            </p:stCondLst>
                            <p:childTnLst>
                              <p:par>
                                <p:cTn id="33" presetID="3" presetClass="exit" presetSubtype="1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6" grpId="0"/>
      <p:bldP spid="6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logo-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643709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1470025"/>
          </a:xfrm>
        </p:spPr>
        <p:txBody>
          <a:bodyPr>
            <a:noAutofit/>
          </a:bodyPr>
          <a:lstStyle/>
          <a:p>
            <a:r>
              <a:rPr lang="ru-RU" sz="6000" b="1" dirty="0" smtClean="0">
                <a:solidFill>
                  <a:srgbClr val="FFFF00"/>
                </a:solidFill>
              </a:rPr>
              <a:t>  2017 год – </a:t>
            </a:r>
            <a:r>
              <a:rPr lang="ru-RU" sz="6000" b="1" dirty="0" smtClean="0"/>
              <a:t>Год  экологии</a:t>
            </a:r>
            <a:endParaRPr lang="ru-RU" sz="60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3545632"/>
            <a:ext cx="8424936" cy="3312368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rgbClr val="FFFF00"/>
                </a:solidFill>
              </a:rPr>
              <a:t>Человек живёт в определённой окружающей среде. Загрязнение делает его больным, угрожает жизни, грозит гибелью человечеству» </a:t>
            </a:r>
            <a:endParaRPr lang="ru-RU" b="1" dirty="0" smtClean="0">
              <a:solidFill>
                <a:srgbClr val="FFFF00"/>
              </a:solidFill>
            </a:endParaRPr>
          </a:p>
          <a:p>
            <a:pPr algn="r"/>
            <a:r>
              <a:rPr lang="ru-RU" b="1" dirty="0" smtClean="0">
                <a:solidFill>
                  <a:srgbClr val="FFFF00"/>
                </a:solidFill>
              </a:rPr>
              <a:t>Д.С.Лихачёв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3" presetClass="exit" presetSubtype="1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8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3" presetClass="exit" presetSubtype="1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3" presetClass="exit" presetSubtype="1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6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4000"/>
                            </p:stCondLst>
                            <p:childTnLst>
                              <p:par>
                                <p:cTn id="33" presetID="8" presetClass="exit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3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 build="p"/>
      <p:bldP spid="3" grpI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logo-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47664" y="2276872"/>
            <a:ext cx="6012160" cy="4368224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556793"/>
            <a:ext cx="8229600" cy="1800200"/>
          </a:xfrm>
        </p:spPr>
        <p:txBody>
          <a:bodyPr/>
          <a:lstStyle/>
          <a:p>
            <a:pPr algn="ctr">
              <a:buNone/>
            </a:pPr>
            <a:r>
              <a:rPr lang="ru-RU" dirty="0"/>
              <a:t>«…растёт то, что мы выращиваем в душе, — таков вечный закон природы». </a:t>
            </a:r>
            <a:endParaRPr lang="ru-RU" dirty="0" smtClean="0"/>
          </a:p>
          <a:p>
            <a:pPr algn="r">
              <a:buNone/>
            </a:pPr>
            <a:r>
              <a:rPr lang="ru-RU" dirty="0" smtClean="0"/>
              <a:t>И.Гёте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763688" y="476672"/>
            <a:ext cx="561662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>
              <a:spcBef>
                <a:spcPct val="20000"/>
              </a:spcBef>
            </a:pPr>
            <a:r>
              <a:rPr lang="ru-RU" sz="3200" spc="200" dirty="0" smtClean="0">
                <a:solidFill>
                  <a:srgbClr val="10850D"/>
                </a:solidFill>
              </a:rPr>
              <a:t>2017 год – Год экологии</a:t>
            </a:r>
            <a:endParaRPr lang="ru-RU" sz="3200" spc="200" dirty="0">
              <a:solidFill>
                <a:srgbClr val="10850D"/>
              </a:solidFill>
            </a:endParaRPr>
          </a:p>
        </p:txBody>
      </p:sp>
    </p:spTree>
  </p:cSld>
  <p:clrMapOvr>
    <a:masterClrMapping/>
  </p:clrMapOvr>
  <p:transition advClick="0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9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8" presetClass="exit" presetSubtype="1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000"/>
                            </p:stCondLst>
                            <p:childTnLst>
                              <p:par>
                                <p:cTn id="19" presetID="8" presetClass="exit" presetSubtype="1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2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8000"/>
                            </p:stCondLst>
                            <p:childTnLst>
                              <p:par>
                                <p:cTn id="2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0"/>
                            </p:stCondLst>
                            <p:childTnLst>
                              <p:par>
                                <p:cTn id="27" presetID="8" presetClass="exit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28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3" grpI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foto8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advClick="0" advTm="14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8" presetClass="exit" presetSubtype="16" fill="hold" grpId="1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childTnLst>
                                    <p:animEffect transition="out" filter="diamond(in)">
                                      <p:cBhvr>
                                        <p:cTn id="14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8000"/>
                            </p:stCondLst>
                            <p:childTnLst>
                              <p:par>
                                <p:cTn id="17" presetID="8" presetClass="exit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8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logo-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643709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/>
              <a:t>Я сорвал цветок и он увял… Я поймал мотылька и он умер… И тогда я понял, что прикоснуться к красоте можно только сердцем</a:t>
            </a:r>
            <a:r>
              <a:rPr lang="ru-RU" dirty="0" smtClean="0"/>
              <a:t>…</a:t>
            </a:r>
            <a:endParaRPr lang="ru-RU" dirty="0"/>
          </a:p>
        </p:txBody>
      </p:sp>
    </p:spTree>
  </p:cSld>
  <p:clrMapOvr>
    <a:masterClrMapping/>
  </p:clrMapOvr>
  <p:transition advClick="0" advTm="1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2" presetClass="exit" presetSubtype="4" fill="hold" grpId="1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childTnLst>
                                    <p:animEffect transition="out" filter="slide(fromBottom)">
                                      <p:cBhvr>
                                        <p:cTn id="14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2" presetClass="exit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8" presetClass="exit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2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 build="p"/>
      <p:bldP spid="3" grpI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dsfelgrfvpy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285729"/>
            <a:ext cx="8229600" cy="6000792"/>
          </a:xfrm>
        </p:spPr>
      </p:pic>
    </p:spTree>
  </p:cSld>
  <p:clrMapOvr>
    <a:masterClrMapping/>
  </p:clrMapOvr>
  <p:transition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8" presetClass="exit" presetSubtype="16" fill="hold" grpId="1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5"/>
                                    </p:cond>
                                  </p:endCondLst>
                                  <p:childTnLst>
                                    <p:animEffect transition="out" filter="diamond(in)">
                                      <p:cBhvr>
                                        <p:cTn id="16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000"/>
                            </p:stCondLst>
                            <p:childTnLst>
                              <p:par>
                                <p:cTn id="19" presetID="8" presetClass="exit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2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logo-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643709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2017 год – Год экологии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435280" cy="3845024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dirty="0"/>
              <a:t>Все мы пассажиры одного корабля по имени Земля, значит, пересесть из него просто некуда. Если у человечества не найдется сил, средств и разума, чтобы поладить с природой, то на умершей, покрытой пылью, безжизненной Земле стоило бы, пожалуй, установить надгробный камень с такой скорбной надписью: “Каждый хотел лучшего для себя» </a:t>
            </a:r>
            <a:endParaRPr lang="ru-RU" dirty="0" smtClean="0"/>
          </a:p>
          <a:p>
            <a:pPr algn="r">
              <a:buNone/>
            </a:pPr>
            <a:r>
              <a:rPr lang="ru-RU" dirty="0" err="1" smtClean="0"/>
              <a:t>А.Экзюпери</a:t>
            </a:r>
            <a:endParaRPr lang="ru-RU" dirty="0"/>
          </a:p>
        </p:txBody>
      </p:sp>
    </p:spTree>
  </p:cSld>
  <p:clrMapOvr>
    <a:masterClrMapping/>
  </p:clrMapOvr>
  <p:transition advClick="0" advTm="1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0"/>
                            </p:stCondLst>
                            <p:childTnLst>
                              <p:par>
                                <p:cTn id="1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3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9000"/>
                            </p:stCondLst>
                            <p:childTnLst>
                              <p:par>
                                <p:cTn id="17" presetID="5" presetClass="exit" presetSubtype="1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8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000"/>
                            </p:stCondLst>
                            <p:childTnLst>
                              <p:par>
                                <p:cTn id="21" presetID="5" presetClass="exit" presetSubtype="1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2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0"/>
                            </p:stCondLst>
                            <p:childTnLst>
                              <p:par>
                                <p:cTn id="25" presetID="5" presetClass="exit" presetSubtype="1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6" dur="3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8000"/>
                            </p:stCondLst>
                            <p:childTnLst>
                              <p:par>
                                <p:cTn id="2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0"/>
                            </p:stCondLst>
                            <p:childTnLst>
                              <p:par>
                                <p:cTn id="33" presetID="8" presetClass="exit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3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 build="p"/>
      <p:bldP spid="3" grpI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logo-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14291"/>
            <a:ext cx="9144000" cy="6643709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7283152" cy="3845024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4400" dirty="0"/>
              <a:t>Природа с красоты своей</a:t>
            </a: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/>
              <a:t>Покрова снять не позволяет,</a:t>
            </a: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/>
              <a:t>И ты машинами не вынудишь у ней,</a:t>
            </a: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/>
              <a:t>Чего твой дух не угадает.</a:t>
            </a:r>
          </a:p>
        </p:txBody>
      </p:sp>
    </p:spTree>
  </p:cSld>
  <p:clrMapOvr>
    <a:masterClrMapping/>
  </p:clrMapOvr>
  <p:transition advClick="0" advTm="1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8" presetClass="exit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2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82</TotalTime>
  <Words>150</Words>
  <Application>Microsoft Office PowerPoint</Application>
  <PresentationFormat>Экран (4:3)</PresentationFormat>
  <Paragraphs>14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Выполнила :  воспитанница КГКУ Детский дом № 8  г.Комсомольск-на-Амуре    Корнилова Ксения, 11 лет руководитель : педаго г дополнительного образования Бухарова Анна Геннадьевна  </vt:lpstr>
      <vt:lpstr>Слайд 2</vt:lpstr>
      <vt:lpstr>  2017 год – Год  экологии</vt:lpstr>
      <vt:lpstr>Слайд 4</vt:lpstr>
      <vt:lpstr>Слайд 5</vt:lpstr>
      <vt:lpstr>Слайд 6</vt:lpstr>
      <vt:lpstr>Слайд 7</vt:lpstr>
      <vt:lpstr>2017 год – Год экологии</vt:lpstr>
      <vt:lpstr>Слайд 9</vt:lpstr>
      <vt:lpstr>Слайд 10</vt:lpstr>
      <vt:lpstr>Слайд 11</vt:lpstr>
      <vt:lpstr>Слайд 12</vt:lpstr>
    </vt:vector>
  </TitlesOfParts>
  <Company>Детский дом 8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Год  экологии</dc:title>
  <dc:creator>Компьютерный класс</dc:creator>
  <cp:lastModifiedBy>инет</cp:lastModifiedBy>
  <cp:revision>11</cp:revision>
  <dcterms:created xsi:type="dcterms:W3CDTF">2017-09-12T09:18:24Z</dcterms:created>
  <dcterms:modified xsi:type="dcterms:W3CDTF">2017-09-19T14:52:31Z</dcterms:modified>
</cp:coreProperties>
</file>