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3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F5562A-849F-484D-A4F0-BE6A6CE0AF02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8255AF-FD9A-4CAF-8140-B341821DE6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148589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Играем летом</a:t>
            </a:r>
            <a:endParaRPr lang="ru-RU" sz="4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LEKS\Pictures\le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428868"/>
            <a:ext cx="5715040" cy="3914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Складывайте разрезные картинки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3" name="Picture 3" descr="C:\Users\ALEKS\Documents\Средняя гр. - 2013\6a65d81a587a49565c6403961d20bc88-копия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3441700" cy="317500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>
            <a:stCxn id="5123" idx="0"/>
            <a:endCxn id="5123" idx="2"/>
          </p:cNvCxnSpPr>
          <p:nvPr/>
        </p:nvCxnSpPr>
        <p:spPr>
          <a:xfrm rot="16200000" flipH="1">
            <a:off x="847698" y="3301988"/>
            <a:ext cx="3175000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4" name="Picture 4" descr="C:\Users\ALEKS\Pictures\2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28934"/>
            <a:ext cx="3952514" cy="3170246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>
            <a:stCxn id="5124" idx="0"/>
            <a:endCxn id="5124" idx="2"/>
          </p:cNvCxnSpPr>
          <p:nvPr/>
        </p:nvCxnSpPr>
        <p:spPr>
          <a:xfrm rot="16200000" flipH="1">
            <a:off x="5034572" y="4514057"/>
            <a:ext cx="3170246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5124" idx="3"/>
            <a:endCxn id="5124" idx="1"/>
          </p:cNvCxnSpPr>
          <p:nvPr/>
        </p:nvCxnSpPr>
        <p:spPr>
          <a:xfrm flipH="1">
            <a:off x="4643438" y="4514057"/>
            <a:ext cx="3952514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29642" cy="533384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Выкладывайте из палочек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000108"/>
            <a:ext cx="8501122" cy="64294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Сначала можно накладывать  палочки на графический образец, затем  выкладывать тот же узор под графическим образцом.</a:t>
            </a:r>
            <a:endParaRPr lang="ru-RU" dirty="0"/>
          </a:p>
        </p:txBody>
      </p:sp>
      <p:pic>
        <p:nvPicPr>
          <p:cNvPr id="6146" name="Picture 2" descr="C:\Users\ALEKS\Pictures\оля-работа\Новая папка (10)\BpBiSzG7j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3286148" cy="2323155"/>
          </a:xfrm>
          <a:prstGeom prst="rect">
            <a:avLst/>
          </a:prstGeom>
          <a:noFill/>
        </p:spPr>
      </p:pic>
      <p:pic>
        <p:nvPicPr>
          <p:cNvPr id="6147" name="Picture 3" descr="C:\Users\ALEKS\Pictures\оля-работа\Новая папка (10)\LW0LrSq3Uf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63985"/>
            <a:ext cx="3357586" cy="2373657"/>
          </a:xfrm>
          <a:prstGeom prst="rect">
            <a:avLst/>
          </a:prstGeom>
          <a:noFill/>
        </p:spPr>
      </p:pic>
      <p:pic>
        <p:nvPicPr>
          <p:cNvPr id="6148" name="Picture 4" descr="C:\Users\ALEKS\Pictures\оля-работа\Новая папка (10)\itnaPVh7RM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143380"/>
            <a:ext cx="3263896" cy="2307423"/>
          </a:xfrm>
          <a:prstGeom prst="rect">
            <a:avLst/>
          </a:prstGeom>
          <a:noFill/>
        </p:spPr>
      </p:pic>
      <p:pic>
        <p:nvPicPr>
          <p:cNvPr id="6149" name="Picture 5" descr="C:\Users\ALEKS\Pictures\оля-работа\Новая папка (10)\qw0FmbrDkD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214818"/>
            <a:ext cx="3298359" cy="2331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29642" cy="1000132"/>
          </a:xfrm>
        </p:spPr>
        <p:txBody>
          <a:bodyPr/>
          <a:lstStyle/>
          <a:p>
            <a:pPr algn="ctr"/>
            <a:r>
              <a:rPr lang="ru-RU" sz="2000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Рекомендации родителям на летний период</a:t>
            </a:r>
            <a:r>
              <a:rPr lang="ru-RU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:</a:t>
            </a:r>
            <a:br>
              <a:rPr lang="ru-RU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000108"/>
            <a:ext cx="8329642" cy="5214974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Лето - самое благоприятное время, когда необходимо использовать все имеющиеся возможности для оздоровления ребенка. Солнце, воздух и вода - самые благоприятные факторы для детей любого возраста. </a:t>
            </a:r>
          </a:p>
          <a:p>
            <a:pPr>
              <a:buFont typeface="Arial" pitchFamily="34" charset="0"/>
              <a:buChar char="•"/>
            </a:pPr>
            <a:endParaRPr lang="ru-RU" sz="29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Больше времени проводите на свежем воздухе</a:t>
            </a:r>
            <a:r>
              <a:rPr lang="ru-RU" sz="29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Играйте в подвижные игры (ходьба, бег, прыжки, игры с мячом, бадминтон, катание на самокате….).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Старайтесь соблюдать режим дня.  У ребенка должен быть 1,5- 2ч. дневной сон.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Больше говорите с ребенком. Рассказывайте обо всем, что видите (цветы, животные, насекомые…), задавайте ребенку вопросы. 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Читайте с ребенком, рассматривайте иллюстрации в книгах, задавайте вопросы о прочитанном, просите найти героев сказки.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Играйте с песком, водой, ракушками,  камешками. 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Рисуйте фломастерами, мелками, красками; лепите из пластилина, теста.</a:t>
            </a:r>
          </a:p>
          <a:p>
            <a:pPr>
              <a:buFont typeface="Arial" pitchFamily="34" charset="0"/>
              <a:buChar char="•"/>
            </a:pPr>
            <a:r>
              <a:rPr lang="ru-RU" sz="2900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Конструируйте из различного конструктора, складываете разрезные картинки из 2-4 ч. </a:t>
            </a:r>
          </a:p>
          <a:p>
            <a:pPr>
              <a:buFont typeface="Arial" pitchFamily="34" charset="0"/>
              <a:buChar char="•"/>
            </a:pPr>
            <a:endParaRPr lang="ru-RU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i="1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929618" cy="71438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Рекомендуемый список литературы: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214422"/>
            <a:ext cx="8429684" cy="464347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Малые формы фольклора</a:t>
            </a:r>
            <a:r>
              <a:rPr lang="ru-RU" dirty="0" smtClean="0"/>
              <a:t>: </a:t>
            </a:r>
            <a:r>
              <a:rPr lang="ru-RU" i="1" dirty="0" smtClean="0"/>
              <a:t>«Наши уточки с утра…», «Водичка – </a:t>
            </a:r>
            <a:r>
              <a:rPr lang="ru-RU" i="1" dirty="0" err="1" smtClean="0"/>
              <a:t>водичка</a:t>
            </a:r>
            <a:r>
              <a:rPr lang="ru-RU" i="1" dirty="0" smtClean="0"/>
              <a:t>», «Сорока – ворона»,  «Идет коза рогатая», «Как у наши у ворот…», «Ладушки, ладушки…», «Еду, еду к бабе, к деду…», «Солнышко – ведрышко…», «Тили –бом! Тили – бом!».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Сказки</a:t>
            </a:r>
            <a:r>
              <a:rPr lang="ru-RU" dirty="0" smtClean="0"/>
              <a:t>: «Колобок», «Курочка Ряба»,  «Теремок», </a:t>
            </a:r>
            <a:r>
              <a:rPr lang="ru-RU" i="1" dirty="0" smtClean="0"/>
              <a:t>«Репка», «Рукавичка», «Три поросенка» , «Три медведя» ,  «Три бабочки», «Два жадных медвежонка».</a:t>
            </a:r>
          </a:p>
          <a:p>
            <a:endParaRPr lang="ru-RU" i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Произведения русской литературы</a:t>
            </a:r>
            <a:r>
              <a:rPr lang="ru-RU" i="1" dirty="0" smtClean="0"/>
              <a:t>: </a:t>
            </a:r>
            <a:r>
              <a:rPr lang="ru-RU" b="1" dirty="0" smtClean="0"/>
              <a:t>А. </a:t>
            </a:r>
            <a:r>
              <a:rPr lang="ru-RU" b="1" dirty="0" err="1" smtClean="0"/>
              <a:t>Барто</a:t>
            </a:r>
            <a:r>
              <a:rPr lang="ru-RU" b="1" dirty="0" smtClean="0"/>
              <a:t> </a:t>
            </a:r>
            <a:r>
              <a:rPr lang="ru-RU" i="1" dirty="0" smtClean="0"/>
              <a:t>сборник «Игрушки»; </a:t>
            </a:r>
            <a:r>
              <a:rPr lang="ru-RU" b="1" dirty="0" smtClean="0"/>
              <a:t>И. Кипнис</a:t>
            </a:r>
            <a:r>
              <a:rPr lang="ru-RU" i="1" dirty="0" smtClean="0"/>
              <a:t> «Котенок, который забыл, как надо просить есть»; </a:t>
            </a:r>
            <a:r>
              <a:rPr lang="ru-RU" b="1" dirty="0" smtClean="0"/>
              <a:t>С</a:t>
            </a:r>
            <a:r>
              <a:rPr lang="ru-RU" i="1" dirty="0" smtClean="0"/>
              <a:t>. </a:t>
            </a:r>
            <a:r>
              <a:rPr lang="ru-RU" b="1" dirty="0" smtClean="0"/>
              <a:t>Маршак</a:t>
            </a:r>
            <a:r>
              <a:rPr lang="ru-RU" i="1" dirty="0" smtClean="0"/>
              <a:t> «Мяч», «Великан», «Усатый – полосатый», «</a:t>
            </a:r>
            <a:r>
              <a:rPr lang="ru-RU" i="1" dirty="0" err="1" smtClean="0"/>
              <a:t>Скака</a:t>
            </a:r>
            <a:r>
              <a:rPr lang="ru-RU" i="1" dirty="0" smtClean="0"/>
              <a:t> о глупом мышонке»;</a:t>
            </a:r>
            <a:r>
              <a:rPr lang="ru-RU" b="1" dirty="0" smtClean="0"/>
              <a:t>С. Серова </a:t>
            </a:r>
            <a:r>
              <a:rPr lang="ru-RU" i="1" dirty="0" smtClean="0"/>
              <a:t>«Лужайка», </a:t>
            </a:r>
            <a:r>
              <a:rPr lang="ru-RU" b="1" dirty="0" smtClean="0"/>
              <a:t>В. Сутеев</a:t>
            </a:r>
            <a:r>
              <a:rPr lang="ru-RU" i="1" dirty="0" smtClean="0"/>
              <a:t> «Яблоко», «По грибом», «Кто сказал «Мяу»?»; </a:t>
            </a:r>
            <a:r>
              <a:rPr lang="ru-RU" b="1" dirty="0" smtClean="0"/>
              <a:t>К. Чуковский </a:t>
            </a:r>
            <a:r>
              <a:rPr lang="ru-RU" i="1" dirty="0" smtClean="0"/>
              <a:t>«Айболит», «</a:t>
            </a:r>
            <a:r>
              <a:rPr lang="ru-RU" i="1" dirty="0" err="1" smtClean="0"/>
              <a:t>Мойдодыр</a:t>
            </a:r>
            <a:r>
              <a:rPr lang="ru-RU" i="1" dirty="0" smtClean="0"/>
              <a:t>», «</a:t>
            </a:r>
            <a:r>
              <a:rPr lang="ru-RU" i="1" dirty="0" err="1" smtClean="0"/>
              <a:t>Федорино</a:t>
            </a:r>
            <a:r>
              <a:rPr lang="ru-RU" i="1" dirty="0" smtClean="0"/>
              <a:t> горе».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86808" cy="1033450"/>
          </a:xfrm>
        </p:spPr>
        <p:txBody>
          <a:bodyPr/>
          <a:lstStyle/>
          <a:p>
            <a:r>
              <a:rPr lang="ru-RU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Игры с природным </a:t>
            </a:r>
            <a:r>
              <a:rPr lang="ru-RU" sz="36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метриалом</a:t>
            </a:r>
            <a:r>
              <a:rPr lang="ru-RU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endParaRPr lang="ru-RU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357298"/>
            <a:ext cx="8286808" cy="5000660"/>
          </a:xfrm>
        </p:spPr>
        <p:txBody>
          <a:bodyPr/>
          <a:lstStyle/>
          <a:p>
            <a:r>
              <a:rPr lang="ru-RU" dirty="0" smtClean="0"/>
              <a:t>Выкладывайте узоры из природного материала. </a:t>
            </a:r>
            <a:r>
              <a:rPr lang="ru-RU" dirty="0" smtClean="0"/>
              <a:t>В</a:t>
            </a:r>
            <a:r>
              <a:rPr lang="ru-RU" dirty="0" smtClean="0"/>
              <a:t> узоре могут чередоваться 2 </a:t>
            </a:r>
            <a:r>
              <a:rPr lang="ru-RU" dirty="0" smtClean="0"/>
              <a:t>э</a:t>
            </a:r>
            <a:r>
              <a:rPr lang="ru-RU" dirty="0" smtClean="0"/>
              <a:t>лемента (например, камень и ракушка), </a:t>
            </a:r>
            <a:r>
              <a:rPr lang="ru-RU" dirty="0" smtClean="0"/>
              <a:t> </a:t>
            </a:r>
            <a:r>
              <a:rPr lang="ru-RU" dirty="0" smtClean="0"/>
              <a:t>можно усложнить задание чередовать 3 элемента (шишка, камень, ракушка).  </a:t>
            </a:r>
            <a:endParaRPr lang="ru-RU" dirty="0"/>
          </a:p>
        </p:txBody>
      </p:sp>
      <p:pic>
        <p:nvPicPr>
          <p:cNvPr id="1027" name="Picture 3" descr="C:\Users\ALEKS\Pictures\20170629_103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3824278" cy="2151157"/>
          </a:xfrm>
          <a:prstGeom prst="rect">
            <a:avLst/>
          </a:prstGeom>
          <a:noFill/>
        </p:spPr>
      </p:pic>
      <p:pic>
        <p:nvPicPr>
          <p:cNvPr id="1028" name="Picture 4" descr="C:\Users\ALEKS\Pictures\20170629_1031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428868"/>
            <a:ext cx="3895716" cy="2191340"/>
          </a:xfrm>
          <a:prstGeom prst="rect">
            <a:avLst/>
          </a:prstGeom>
          <a:noFill/>
        </p:spPr>
      </p:pic>
      <p:pic>
        <p:nvPicPr>
          <p:cNvPr id="1029" name="Picture 5" descr="C:\Users\ALEKS\Pictures\20170629_1037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572008"/>
            <a:ext cx="3824278" cy="2151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1176326"/>
          </a:xfrm>
        </p:spPr>
        <p:txBody>
          <a:bodyPr/>
          <a:lstStyle/>
          <a:p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Группируйте </a:t>
            </a:r>
            <a: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ракушки (</a:t>
            </a:r>
            <a: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камешки </a:t>
            </a:r>
            <a: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или шишки) 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 величине</a:t>
            </a:r>
            <a: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b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Паучок будет собирать большие ракушки, а муха маленькие. </a:t>
            </a:r>
            <a:b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1800" b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Паучку отдадим все большие ракушки, стрекозе -  средние, мухе – маленькие.</a:t>
            </a:r>
            <a:endParaRPr lang="ru-RU" sz="1800" b="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EKS\Pictures\20170629_103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85926"/>
            <a:ext cx="4953036" cy="2786082"/>
          </a:xfrm>
          <a:prstGeom prst="rect">
            <a:avLst/>
          </a:prstGeom>
          <a:noFill/>
        </p:spPr>
      </p:pic>
      <p:pic>
        <p:nvPicPr>
          <p:cNvPr id="2051" name="Picture 3" descr="C:\Users\ALEKS\Pictures\20170629_103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4143380"/>
            <a:ext cx="457203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09600"/>
            <a:ext cx="8329642" cy="604822"/>
          </a:xfrm>
        </p:spPr>
        <p:txBody>
          <a:bodyPr/>
          <a:lstStyle/>
          <a:p>
            <a:pPr algn="ctr"/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Считате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природный материал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285860"/>
            <a:ext cx="8115328" cy="5000660"/>
          </a:xfrm>
        </p:spPr>
        <p:txBody>
          <a:bodyPr/>
          <a:lstStyle/>
          <a:p>
            <a:r>
              <a:rPr lang="ru-RU" dirty="0" smtClean="0"/>
              <a:t>-Покажи в каком ведре одна шишка, а в каком много шишек?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-Положи в ведро одну шишку (две шишки, три шишки…). Сколько шишек лежит в ведре? </a:t>
            </a:r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4572000" y="2643182"/>
            <a:ext cx="1285884" cy="85725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5400000">
            <a:off x="4857752" y="2000240"/>
            <a:ext cx="357190" cy="1785950"/>
          </a:xfrm>
          <a:prstGeom prst="arc">
            <a:avLst>
              <a:gd name="adj1" fmla="val 15893012"/>
              <a:gd name="adj2" fmla="val 67769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857224" y="2571744"/>
            <a:ext cx="1285884" cy="85725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уга 6"/>
          <p:cNvSpPr/>
          <p:nvPr/>
        </p:nvSpPr>
        <p:spPr>
          <a:xfrm rot="5400000">
            <a:off x="1142976" y="2071678"/>
            <a:ext cx="357190" cy="1785950"/>
          </a:xfrm>
          <a:prstGeom prst="arc">
            <a:avLst>
              <a:gd name="adj1" fmla="val 15893012"/>
              <a:gd name="adj2" fmla="val 67769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863694">
            <a:off x="5214942" y="2071678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00024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0024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702655">
            <a:off x="4954363" y="2090656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Блок-схема: магнитный диск 13"/>
          <p:cNvSpPr/>
          <p:nvPr/>
        </p:nvSpPr>
        <p:spPr>
          <a:xfrm>
            <a:off x="928662" y="5000636"/>
            <a:ext cx="1285884" cy="85725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5400000">
            <a:off x="1214414" y="4429132"/>
            <a:ext cx="357190" cy="1785950"/>
          </a:xfrm>
          <a:prstGeom prst="arc">
            <a:avLst>
              <a:gd name="adj1" fmla="val 15893012"/>
              <a:gd name="adj2" fmla="val 67769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21495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21495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731081">
            <a:off x="5000628" y="5143512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85728"/>
            <a:ext cx="8358246" cy="635798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 Поровну шишек и камней?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Спрячь один камешек.  А теперь поровну шишек и камней или разное количество? </a:t>
            </a:r>
          </a:p>
          <a:p>
            <a:pPr>
              <a:buFontTx/>
              <a:buChar char="-"/>
            </a:pPr>
            <a:r>
              <a:rPr lang="ru-RU" dirty="0" smtClean="0"/>
              <a:t> Посчитай камешки.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Один, два, три, </a:t>
            </a:r>
            <a:r>
              <a:rPr lang="ru-RU" b="1" dirty="0" smtClean="0"/>
              <a:t>четыре</a:t>
            </a:r>
            <a:r>
              <a:rPr lang="ru-RU" dirty="0" smtClean="0"/>
              <a:t>. </a:t>
            </a:r>
            <a:r>
              <a:rPr lang="ru-RU" b="1" dirty="0" smtClean="0"/>
              <a:t>Всего четыре</a:t>
            </a:r>
            <a:r>
              <a:rPr lang="ru-RU" dirty="0" smtClean="0"/>
              <a:t>  камня. 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643050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571612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780e976c3e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71612"/>
            <a:ext cx="822325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 rot="20408246">
            <a:off x="1805875" y="2821175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20408246">
            <a:off x="4520519" y="2749737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20408246">
            <a:off x="3234635" y="2821173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20408246">
            <a:off x="5949280" y="2678299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rot="20408246">
            <a:off x="734305" y="4821439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20408246">
            <a:off x="1805875" y="4821439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rot="20408246">
            <a:off x="2877446" y="4892877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20408246">
            <a:off x="3877577" y="4892877"/>
            <a:ext cx="744237" cy="6683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effectLst/>
              </a:rPr>
              <a:t>Играйте с разным конструктором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3074" name="Picture 2" descr="C:\Users\ALEKS\Desktop\product_add_pic_2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834924" cy="3357586"/>
          </a:xfrm>
          <a:prstGeom prst="rect">
            <a:avLst/>
          </a:prstGeom>
          <a:noFill/>
        </p:spPr>
      </p:pic>
      <p:pic>
        <p:nvPicPr>
          <p:cNvPr id="3075" name="Picture 3" descr="C:\Users\ALEKS\Desktop\detsad-132501-13954044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14488"/>
            <a:ext cx="3848090" cy="13753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5072074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Просите рассказать, что построил; какие детали понадобились (кубик, кирпич, крыша…); какого цвета детали;  сколько деталей?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Группируйте детали строителя по цвету, форме, величине.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ALEKS\Documents\Средняя гр. - 2013\lego-konstruktor-lego-duplo-bolschaya-korobka-duplo-55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428736"/>
            <a:ext cx="500066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133</TotalTime>
  <Words>518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Играем летом</vt:lpstr>
      <vt:lpstr>Рекомендации родителям на летний период:   </vt:lpstr>
      <vt:lpstr>Рекомендуемый список литературы:</vt:lpstr>
      <vt:lpstr>Игры с природным метриалом </vt:lpstr>
      <vt:lpstr>Группируйте ракушки (камешки или шишки) по величине.  Паучок будет собирать большие ракушки, а муха маленькие.  Паучку отдадим все большие ракушки, стрекозе -  средние, мухе – маленькие.</vt:lpstr>
      <vt:lpstr>Считате природный материал</vt:lpstr>
      <vt:lpstr>Слайд 7</vt:lpstr>
      <vt:lpstr>Играйте с разным конструктором</vt:lpstr>
      <vt:lpstr>Группируйте детали строителя по цвету, форме, величине. </vt:lpstr>
      <vt:lpstr>Складывайте разрезные картинки</vt:lpstr>
      <vt:lpstr>Выкладывайте из палочек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Играем летом</dc:title>
  <dc:creator>ALEKS</dc:creator>
  <cp:lastModifiedBy>ALEKS</cp:lastModifiedBy>
  <cp:revision>50</cp:revision>
  <dcterms:created xsi:type="dcterms:W3CDTF">2017-06-29T10:28:53Z</dcterms:created>
  <dcterms:modified xsi:type="dcterms:W3CDTF">2017-06-30T11:28:36Z</dcterms:modified>
</cp:coreProperties>
</file>