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88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21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94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59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6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35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82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6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54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3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8D74C-D8AD-4F73-84CB-9FA54C2CE1E1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2F3CC-A035-4DBD-9C19-07025E36A3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85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153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10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66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01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899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945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74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364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258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8688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</cp:revision>
  <dcterms:created xsi:type="dcterms:W3CDTF">2012-12-13T16:09:01Z</dcterms:created>
  <dcterms:modified xsi:type="dcterms:W3CDTF">2012-12-13T16:17:15Z</dcterms:modified>
</cp:coreProperties>
</file>