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None/>
            </a:pPr>
            <a:r>
              <a:rPr lang="ru-RU" sz="4400" b="1" dirty="0" smtClean="0"/>
              <a:t>Тема урока: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ru-RU" sz="4400" dirty="0" smtClean="0"/>
              <a:t>«Виды и формы бизнеса»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537165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Индивидуальное предприятие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Индивидуальное предприятие </a:t>
            </a:r>
            <a:r>
              <a:rPr lang="ru-RU" sz="4400" dirty="0" smtClean="0"/>
              <a:t>– предприятие, которым владеет и управляет один человек.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282258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Товарищество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Товарищество</a:t>
            </a:r>
            <a:r>
              <a:rPr lang="ru-RU" sz="4400" dirty="0" smtClean="0"/>
              <a:t> – это добровольное объединение двух и более человек для организации совместной работы.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Участники объединяют свои деньги и несут коллективную ответственность за результаты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4282258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Акционерное общество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/>
              <a:t>Акционерное </a:t>
            </a:r>
            <a:r>
              <a:rPr lang="ru-RU" sz="4400" b="1" dirty="0" smtClean="0"/>
              <a:t>общество </a:t>
            </a:r>
            <a:r>
              <a:rPr lang="ru-RU" sz="4400" dirty="0" smtClean="0"/>
              <a:t>– предприятие, собственником которого выступают держатели акций.</a:t>
            </a:r>
          </a:p>
        </p:txBody>
      </p:sp>
    </p:spTree>
    <p:extLst>
      <p:ext uri="{BB962C8B-B14F-4D97-AF65-F5344CB8AC3E}">
        <p14:creationId xmlns:p14="http://schemas.microsoft.com/office/powerpoint/2010/main" val="4282258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/>
              <a:t>Как </a:t>
            </a:r>
            <a:r>
              <a:rPr lang="ru-RU" b="1" dirty="0"/>
              <a:t>называли людей, которые занимались финансовым видом бизнеса?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Ростовщики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Дворяне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Купцы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Г. Помещики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28225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Какие организации сейчас выполняют функции людей, которые в прошлом занимались финансовым бизнесом?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Банки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Заводы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Магазины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28225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Какая форма предпринимательской деятельности является самой крупной?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Товарищество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Частное предприятие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Акционерное общество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28225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/>
              <a:t>Кем </a:t>
            </a:r>
            <a:r>
              <a:rPr lang="ru-RU" b="1" dirty="0"/>
              <a:t>являются участники этого объединения?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Товарищами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Держателями ценных бумаг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Наемными рабочими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28225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К видам бизнеса не относится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Посреднический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Финансовый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Деструктивный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28225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Особый вид бизнеса – это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Торговый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Финансовый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Производственный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28225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Экономическая деятельность, направленная на получение прибыли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Бизнес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Меценатство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/>
              <a:t>В. </a:t>
            </a:r>
            <a:r>
              <a:rPr lang="ru-RU" sz="4400" dirty="0" smtClean="0"/>
              <a:t>Рэкетирство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28225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Предпринимательство – это?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Предпринимательство (бизнес) </a:t>
            </a:r>
            <a:r>
              <a:rPr lang="ru-RU" sz="4400" dirty="0" smtClean="0"/>
              <a:t>– экономическая деятельность, направленная на получение дохода, прибыли.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282258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Домашнее задание: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Повторение пройденного материала (определения)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Параграф </a:t>
            </a:r>
            <a:r>
              <a:rPr lang="ru-RU" sz="4400" dirty="0" smtClean="0"/>
              <a:t>– </a:t>
            </a:r>
            <a:r>
              <a:rPr lang="ru-RU" sz="4400" dirty="0" smtClean="0"/>
              <a:t>читать. Вопросы в конце параграфа (устно)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28225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Виды бизнеса: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Производственный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Торговый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Финансовый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4. Страховой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5. Посреднический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282258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/>
              <a:t>Производственное предпринимательство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/>
              <a:t>Производственное </a:t>
            </a:r>
            <a:r>
              <a:rPr lang="ru-RU" sz="4400" b="1" dirty="0" smtClean="0"/>
              <a:t>предпринимательство </a:t>
            </a:r>
            <a:r>
              <a:rPr lang="ru-RU" sz="4400" dirty="0" smtClean="0"/>
              <a:t>–</a:t>
            </a:r>
            <a:r>
              <a:rPr lang="ru-RU" sz="4400" b="1" dirty="0" smtClean="0"/>
              <a:t> </a:t>
            </a:r>
            <a:r>
              <a:rPr lang="ru-RU" sz="4400" dirty="0" smtClean="0"/>
              <a:t>производство различных экономических продуктов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282258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Торговое предпринимательство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Торговое предпринимательство </a:t>
            </a:r>
            <a:r>
              <a:rPr lang="ru-RU" sz="4400" dirty="0" smtClean="0"/>
              <a:t>– связано с купле-продажей товаров.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28225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Финансовое предпринимательство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Финансовое предпринимательство </a:t>
            </a:r>
            <a:r>
              <a:rPr lang="ru-RU" sz="4400" dirty="0" smtClean="0"/>
              <a:t>– предоставление денег в долг за определенное вознаграждение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282258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850106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Страховое предпринимательство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8496944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Страховое предпринимательство </a:t>
            </a:r>
            <a:r>
              <a:rPr lang="ru-RU" sz="4400" dirty="0" smtClean="0"/>
              <a:t>– предприниматель</a:t>
            </a:r>
            <a:r>
              <a:rPr lang="ru-RU" sz="4400" dirty="0"/>
              <a:t> </a:t>
            </a:r>
            <a:r>
              <a:rPr lang="ru-RU" sz="4400" dirty="0" smtClean="0"/>
              <a:t>гарантирует</a:t>
            </a:r>
            <a:r>
              <a:rPr lang="ru-RU" sz="4400" dirty="0"/>
              <a:t> </a:t>
            </a:r>
            <a:r>
              <a:rPr lang="ru-RU" sz="4400" dirty="0" smtClean="0"/>
              <a:t>страхователю</a:t>
            </a:r>
            <a:r>
              <a:rPr lang="ru-RU" sz="4400" dirty="0"/>
              <a:t> </a:t>
            </a:r>
            <a:r>
              <a:rPr lang="ru-RU" sz="4400" dirty="0" smtClean="0"/>
              <a:t>возмещение ущерба</a:t>
            </a:r>
            <a:r>
              <a:rPr lang="ru-RU" sz="4400" dirty="0"/>
              <a:t> </a:t>
            </a:r>
            <a:r>
              <a:rPr lang="ru-RU" sz="4400" dirty="0" smtClean="0"/>
              <a:t>в</a:t>
            </a:r>
            <a:r>
              <a:rPr lang="ru-RU" sz="4400" dirty="0"/>
              <a:t> </a:t>
            </a:r>
            <a:r>
              <a:rPr lang="ru-RU" sz="4400" dirty="0" smtClean="0"/>
              <a:t>результате непредвиденных</a:t>
            </a:r>
            <a:r>
              <a:rPr lang="ru-RU" sz="4400" dirty="0"/>
              <a:t> </a:t>
            </a:r>
            <a:r>
              <a:rPr lang="ru-RU" sz="4400" dirty="0" smtClean="0"/>
              <a:t>потерь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282258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Посредническое </a:t>
            </a:r>
            <a:r>
              <a:rPr lang="ru-RU" b="1" dirty="0" smtClean="0"/>
              <a:t>предпринимательство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Посредническое предпринимательство </a:t>
            </a:r>
            <a:r>
              <a:rPr lang="ru-RU" sz="4400" dirty="0" smtClean="0"/>
              <a:t>– получение прибыли за оказание каких-либо услуг третьему лицу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282258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Формы организации бизнеса: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Индивидуальное предприятие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Товарищество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Акционерное общество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282258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319</Words>
  <Application>Microsoft Office PowerPoint</Application>
  <PresentationFormat>Экран (4:3)</PresentationFormat>
  <Paragraphs>63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Предпринимательство – это?</vt:lpstr>
      <vt:lpstr>Виды бизнеса:</vt:lpstr>
      <vt:lpstr>Производственное предпринимательство</vt:lpstr>
      <vt:lpstr>Торговое предпринимательство</vt:lpstr>
      <vt:lpstr>Финансовое предпринимательство</vt:lpstr>
      <vt:lpstr>Страховое предпринимательство</vt:lpstr>
      <vt:lpstr>Посредническое предпринимательство</vt:lpstr>
      <vt:lpstr>Формы организации бизнеса:</vt:lpstr>
      <vt:lpstr>Индивидуальное предприятие</vt:lpstr>
      <vt:lpstr>Товарищество</vt:lpstr>
      <vt:lpstr>Акционерное общество</vt:lpstr>
      <vt:lpstr>Как называли людей, которые занимались финансовым видом бизнеса?</vt:lpstr>
      <vt:lpstr>Какие организации сейчас выполняют функции людей, которые в прошлом занимались финансовым бизнесом?</vt:lpstr>
      <vt:lpstr>Какая форма предпринимательской деятельности является самой крупной?</vt:lpstr>
      <vt:lpstr>Кем являются участники этого объединения?</vt:lpstr>
      <vt:lpstr>К видам бизнеса не относится</vt:lpstr>
      <vt:lpstr>Особый вид бизнеса – это</vt:lpstr>
      <vt:lpstr>Экономическая деятельность, направленная на получение прибыли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АнтохаТоха</dc:creator>
  <cp:lastModifiedBy>Windows User</cp:lastModifiedBy>
  <cp:revision>10</cp:revision>
  <dcterms:created xsi:type="dcterms:W3CDTF">2017-01-13T12:06:06Z</dcterms:created>
  <dcterms:modified xsi:type="dcterms:W3CDTF">2017-09-23T09:39:38Z</dcterms:modified>
</cp:coreProperties>
</file>