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D2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3B5466-82CF-4B0B-884A-BF3665E8C88D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8D38BD-94B8-4E2D-818E-AC9BEEB7675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ВНУТРЕННИЙ МИР 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1500" dirty="0" smtClean="0">
                <a:solidFill>
                  <a:srgbClr val="FFC000"/>
                </a:solidFill>
              </a:rPr>
              <a:t>ДУША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3800" dirty="0" smtClean="0">
                <a:solidFill>
                  <a:srgbClr val="FFFF00"/>
                </a:solidFill>
              </a:rPr>
              <a:t>СЛОВО</a:t>
            </a:r>
            <a:endParaRPr lang="ru-RU" sz="138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r"/>
            <a:endParaRPr lang="ru-RU" sz="9600" dirty="0" smtClean="0"/>
          </a:p>
          <a:p>
            <a:pPr algn="r"/>
            <a:r>
              <a:rPr lang="ru-RU" sz="11500" dirty="0" smtClean="0">
                <a:solidFill>
                  <a:srgbClr val="FFFF00"/>
                </a:solidFill>
              </a:rPr>
              <a:t>ДРУЖБА</a:t>
            </a:r>
            <a:endParaRPr lang="ru-RU" sz="115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429000"/>
            <a:ext cx="7772400" cy="1362456"/>
          </a:xfrm>
        </p:spPr>
        <p:txBody>
          <a:bodyPr/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600" dirty="0" smtClean="0">
                <a:solidFill>
                  <a:srgbClr val="FFFF00"/>
                </a:solidFill>
              </a:rPr>
              <a:t>«Относись к другим так, как хотел бы, чтобы относились к тебе»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4857760"/>
            <a:ext cx="7772400" cy="108108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«Достойно жить среди людей»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Модуль «Светская этика»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16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ВНУТРЕННИЙ МИР </vt:lpstr>
      <vt:lpstr>СЛОВО</vt:lpstr>
      <vt:lpstr>   «Относись к другим так, как хотел бы, чтобы относились к тебе»</vt:lpstr>
      <vt:lpstr>«Достойно жить среди людей»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ВНУТРЕННИЙ МИР</dc:title>
  <dc:creator>Владелец</dc:creator>
  <cp:lastModifiedBy>Владелец</cp:lastModifiedBy>
  <cp:revision>6</cp:revision>
  <dcterms:created xsi:type="dcterms:W3CDTF">2016-11-17T16:33:15Z</dcterms:created>
  <dcterms:modified xsi:type="dcterms:W3CDTF">2016-11-17T18:13:44Z</dcterms:modified>
</cp:coreProperties>
</file>