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AFFC-013E-4DE8-8713-F567078F12C6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FA4A7-FC9D-4BE7-BFE6-CBEC1D1A2B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&amp;Pcy;&amp;rcy;&amp;iecy;&amp;zcy;&amp;iecy;&amp;ncy;&amp;tcy;&amp;acy;&amp;tscy;&amp;icy;&amp;yacy; &amp;pcy;&amp;ocy; &amp;Pcy;&amp;Pcy;&amp;Dcy; «&amp;Dcy;&amp;iecy;&amp;tcy;&amp;yacy;&amp;mcy; &amp;zcy;&amp;ncy;&amp;acy;&amp;tcy;&amp;softcy; &amp;pcy;&amp;ocy;&amp;lcy;&amp;ocy;&amp;zhcy;&amp;iecy;&amp;ncy;&amp;ocy;»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arhivurokov.ru/kopilka/uploads/user_file_57dce3b5abcfa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&amp;Tcy;&amp;ycy; &amp;vcy;&amp;ocy;&amp;dcy;&amp;icy;&amp;tcy;&amp;iecy;&amp;lcy;&amp;softcy;, &amp;ncy;&amp;iecy; &amp;scy;&amp;pcy;&amp;iecy;&amp;shcy;&amp;icy;!  &amp;Ncy;&amp;ucy;&amp;zhcy;&amp;ncy;&amp;ocy; &amp;scy;&amp;lcy;&amp;ucy;&amp;shcy;&amp;acy;&amp;tcy;&amp;softcy;&amp;scy;&amp;yacy; &amp;bcy;&amp;iecy;&amp;zcy; &amp;scy;&amp;pcy;&amp;ocy;&amp;rcy;&amp;acy; &amp;Ucy;&amp;kcy;&amp;acy;&amp;zcy;&amp;acy;&amp;ncy;&amp;icy;&amp;jcy; &amp;scy;&amp;vcy;&amp;iecy;&amp;tcy;&amp;ocy;&amp;fcy;&amp;ocy;&amp;rcy;&amp;acy;! &amp;Ncy;&amp;ucy;&amp;zhcy;&amp;ncy;&amp;ocy; &amp;pcy;&amp;rcy;&amp;acy;&amp;vcy;&amp;icy;&amp;lcy;&amp;acy; &amp;dcy;&amp;vcy;&amp;icy;&amp;zhcy;&amp;iecy;&amp;ncy;&amp;icy;&amp;yacy; &amp;Vcy;&amp;ycy;&amp;pcy;&amp;ocy;&amp;lcy;&amp;ncy;&amp;yacy;&amp;tcy;&amp;softcy; &amp;bcy;&amp;iecy;&amp;zcy; &amp;icy;&amp;scy;&amp;kcy;&amp;lcy;&amp;yucy;&amp;chcy;&amp;iecy;&amp;ncy;&amp;icy;&amp;yacy;!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&amp;Pcy;&amp;ocy; «&amp;zcy;&amp;iecy;&amp;bcy;&amp;rcy;&amp;iecy;» &amp;ncy;&amp;iecy;&amp;scy;&amp;pcy;&amp;iecy;&amp;shcy;&amp;ncy;&amp;ocy; &amp;shcy;&amp;acy;&amp;gcy;&amp;acy;&amp;yucy;, &amp;Vcy;&amp;ocy;&amp;dcy;&amp;icy;&amp;tcy;&amp;iecy;&amp;lcy;&amp;yacy;&amp;mcy; &amp;yacy; &amp;ocy;&amp;bcy;&amp;hardcy;&amp;yacy;&amp;scy;&amp;ncy;&amp;yacy;&amp;yucy;: &amp;Zcy;&amp;dcy;&amp;iecy;&amp;scy;&amp;softcy; &amp;mcy;&amp;iecy;&amp;scy;&amp;tcy;&amp;ocy; &amp;dcy;&amp;lcy;&amp;yacy; &amp;pcy;&amp;iecy;&amp;rcy;&amp;iecy;&amp;khcy;&amp;ocy;&amp;dcy;&amp;acy;, &amp;Pcy;&amp;ocy;&amp;scy;&amp;tcy;&amp;ocy;&amp;jcy;, &amp;pcy;&amp;rcy;&amp;ocy;&amp;pcy;&amp;ucy;&amp;scy;&amp;tcy;&amp;icy; &amp;pcy;&amp;iecy;&amp;shcy;&amp;iecy;&amp;khcy;&amp;ocy;&amp;dcy;&amp;a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&amp;Ocy;&amp;scy;&amp;tcy;&amp;ocy;&amp;rcy;&amp;ocy;&amp;zhcy;&amp;ncy;&amp;ocy; &amp;dcy;&amp;iecy;&amp;tcy;&amp;icy;! &amp;Pcy;&amp;rcy;&amp;iecy;&amp;dcy;&amp;ucy;&amp;pcy;&amp;rcy;&amp;iecy;&amp;zhcy;&amp;dcy;&amp;iecy;&amp;ncy;&amp;softcy;&amp;iecy;- &amp;scy;&amp;bcy;&amp;acy;&amp;vcy;&amp;softcy;&amp;tcy;&amp;iecy; &amp;gcy;&amp;acy;&amp;zcy;, &amp;Vcy;&amp;icy;&amp;scy;&amp;icy;&amp;tcy;, &amp;vcy;&amp;ocy;&amp;dcy;&amp;icy;&amp;tcy;&amp;iecy;&amp;lcy;&amp;icy; &amp;dcy;&amp;lcy;&amp;yacy; &amp;vcy;&amp;acy;&amp;scy; &amp;Ucy; &amp;shcy;&amp;kcy;&amp;ocy;&amp;lcy;&amp;ycy; &amp;zcy;&amp;ncy;&amp;acy;&amp;kcy; &amp;zcy;&amp;dcy;&amp;iecy;&amp;scy;&amp;softcy; – «&amp;Dcy;&amp;iecy;&amp;tcy;&amp;icy;», &amp;Zcy;&amp;acy; &amp;ncy;&amp;icy;&amp;khcy; &amp;mcy;&amp;ycy; &amp;vcy;&amp;scy;&amp;iecy; &amp;vcy; &amp;ocy;&amp;tcy;&amp;vcy;&amp;iecy;&amp;tcy;&amp;ie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&amp;Dcy;&amp;ocy;&amp;rcy;&amp;ocy;&amp;zhcy;&amp;ncy;&amp;ycy;&amp;iecy; &amp;rcy;&amp;acy;&amp;bcy;&amp;ocy;&amp;tcy;&amp;ycy;. &amp;Zcy;&amp;ncy;&amp;acy;&amp;kcy; «&amp;Dcy;&amp;ocy;&amp;rcy;&amp;ocy;&amp;zhcy;&amp;ncy;&amp;ycy;&amp;iecy; &amp;rcy;&amp;acy;&amp;bcy;&amp;ocy;&amp;tcy;&amp;ycy;» &amp;Pcy;&amp;ocy;&amp;kcy;&amp;acy;&amp;zcy;&amp;acy;&amp;lcy;&amp;scy;&amp;yacy; &amp;vcy;&amp;pcy;&amp;iecy;&amp;rcy;&amp;iecy;&amp;dcy;&amp;icy;. &amp;Zcy;&amp;dcy;&amp;iecy;&amp;scy;&amp;softcy; &amp;icy;&amp;dcy;&amp;iocy;&amp;tcy; &amp;rcy;&amp;iecy;&amp;mcy;&amp;ocy;&amp;ncy;&amp;tcy; &amp;dcy;&amp;ocy;&amp;rcy;&amp;ocy;&amp;gcy;&amp;icy;- &amp;Ocy;&amp;scy;&amp;tcy;&amp;ocy;&amp;rcy;&amp;ocy;&amp;zhcy;&amp;ncy;&amp;iecy;&amp;iecy; &amp;vcy; &amp;pcy;&amp;ucy;&amp;tcy;&amp;i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&amp;Mcy;&amp;ycy; &amp;mcy;&amp;ocy;&amp;zhcy;&amp;iecy;&amp;mcy; &amp;bcy;&amp;ycy;&amp;tcy;&amp;softcy; &amp;ncy;&amp;iecy; &amp;tcy;&amp;ocy;&amp;lcy;&amp;softcy;&amp;kcy;&amp;ocy; &amp;pcy;&amp;iecy;&amp;shcy;&amp;iecy;&amp;khcy;&amp;ocy;&amp;dcy;&amp;acy;&amp;mcy;&amp;icy;. &amp;IEcy;&amp;zcy;&amp;dcy;&amp;icy;&amp;tcy;&amp;softcy; &amp;ncy;&amp;acy; &amp;vcy;&amp;iecy;&amp;lcy;&amp;ocy;&amp;scy;&amp;icy;&amp;pcy;&amp;iecy;&amp;dcy;&amp;iecy; &amp;Lcy;&amp;yucy;&amp;bcy;&amp;yacy;&amp;tcy; &amp;vcy;&amp;zcy;&amp;rcy;&amp;ocy;&amp;scy;&amp;lcy;&amp;ycy;&amp;iecy; &amp;icy; &amp;dcy;&amp;iecy;&amp;tcy;&amp;icy;. &amp;Scy; &amp;ecy;&amp;tcy;&amp;icy;&amp;mcy; &amp;zcy;&amp;ncy;&amp;acy;&amp;kcy;&amp;ocy;&amp;mcy; &amp;scy;&amp;tcy;&amp;acy;&amp;ncy;&amp;iecy;&amp;tcy; &amp;yacy;&amp;scy;&amp;ncy;&amp;ocy;, &amp;Gcy;&amp;dcy;&amp;iecy; &amp;kcy;&amp;acy;&amp;tcy;&amp;acy;&amp;tcy;&amp;softcy;&amp;scy;&amp;yacy; &amp;bcy;&amp;iecy;&amp;zcy;&amp;ocy;&amp;pcy;&amp;acy;&amp;scy;&amp;ncy;&amp;o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&amp;Icy;&amp;scy;&amp;pcy;&amp;ocy;&amp;lcy;&amp;softcy;&amp;zcy;&amp;ucy;&amp;iecy;&amp;mcy;&amp;acy;&amp;yacy; &amp;lcy;&amp;icy;&amp;tcy;&amp;iecy;&amp;rcy;&amp;acy;&amp;tcy;&amp;ucy;&amp;rcy;&amp;acy;: 1. &amp;Tcy;. &amp;Fcy;. &amp;Scy;&amp;acy;&amp;ucy;&amp;lcy;&amp;icy;&amp;ncy;&amp;acy;. «&amp;Ocy;&amp;zcy;&amp;ncy;&amp;acy;&amp;kcy;&amp;ocy;&amp;mcy;&amp;lcy;&amp;iecy;&amp;ncy;&amp;icy;&amp;iecy; &amp;dcy;&amp;ocy;&amp;shcy;&amp;kcy;&amp;ocy;&amp;lcy;&amp;softcy;&amp;ncy;&amp;icy;&amp;kcy;&amp;ocy;&amp;vcy; &amp;scy; &amp;pcy;&amp;rcy;&amp;acy;&amp;vcy;&amp;icy;&amp;lcy;&amp;acy;&amp;mcy;&amp;icy; &amp;dcy;&amp;ocy;&amp;rcy;&amp;ocy;&amp;zhcy;&amp;ncy;&amp;ocy;&amp;gcy;&amp;ocy; &amp;dcy;&amp;vcy;&amp;icy;&amp;zhcy;&amp;iecy;&amp;ncy;&amp;icy;&amp;yacy;. &amp;Dcy;&amp;lcy;&amp;yacy; &amp;rcy;&amp;acy;&amp;bcy;&amp;ocy;&amp;tcy;&amp;ycy; &amp;scy; &amp;dcy;&amp;iecy;&amp;tcy;&amp;softcy;&amp;mcy;&amp;icy; 3-7 &amp;lcy;&amp;iecy;&amp;tcy;». 2. &amp;Icy;.&amp;YUcy;. &amp;Bcy;&amp;ocy;&amp;rcy;&amp;dcy;&amp;acy;&amp;chcy;&amp;iocy;&amp;vcy;&amp;acy;. &amp;Ncy;&amp;acy;&amp;gcy;&amp;lcy;&amp;yacy;&amp;dcy;&amp;ncy;&amp;ocy;-&amp;dcy;&amp;icy;&amp;dcy;&amp;acy;&amp;kcy;&amp;tcy;&amp;icy;&amp;chcy;&amp;iecy;&amp;scy;&amp;kcy;&amp;ocy;&amp;iecy; &amp;pcy;&amp;ocy;&amp;scy;&amp;ocy;&amp;bcy;&amp;icy;&amp;iecy; «&amp;dcy;&amp;ocy;&amp;rcy;&amp;ocy;&amp;zhcy;&amp;ncy;&amp;ycy;&amp;iecy; &amp;zcy;&amp;ncy;&amp;acy;&amp;kcy;&amp;icy;». 3. &amp;Icy;&amp;ncy;&amp;tcy;&amp;iecy;&amp;rcy;&amp;ncy;&amp;iecy;&amp;tcy; – &amp;rcy;&amp;iecy;&amp;scy;&amp;ucy;&amp;rcy;&amp;scy;: http://skyslogan.ru / 4. &amp;Icy;&amp;ncy;&amp;tcy;&amp;iecy;&amp;rcy;&amp;ncy;&amp;iecy;&amp;tcy;-&amp;rcy;&amp;iecy;&amp;scy;&amp;ucy;&amp;rcy;&amp;scy;: images.yandex.ru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 &amp;Ucy;&amp;lcy;&amp;icy;&amp;tscy;&amp;acy; &amp;dcy;&amp;iecy;&amp;lcy;&amp;icy;&amp;tcy;&amp;softcy;&amp;scy;&amp;yacy; &amp;ncy;&amp;acy; 2 &amp;chcy;&amp;acy;&amp;scy;&amp;tcy;&amp;icy; – &amp;pcy;&amp;rcy;&amp;ocy;&amp;iecy;&amp;zcy;&amp;zhcy;&amp;iecy;&amp;yucy; &amp;icy; &amp;tcy;&amp;rcy;&amp;ocy;&amp;tcy;&amp;ucy;&amp;acy;&amp;r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&amp;IEcy;&amp;scy;&amp;lcy;&amp;icy; &amp;rcy;&amp;yacy;&amp;dcy;&amp;ocy;&amp;mcy; &amp;scy; &amp;pcy;&amp;rcy;&amp;ocy;&amp;iecy;&amp;zcy;&amp;zhcy;&amp;iecy;&amp;jcy; &amp;chcy;&amp;acy;&amp;scy;&amp;tcy;&amp;softcy;&amp;yucy; &amp;ncy;&amp;iecy;&amp;tcy; &amp;tcy;&amp;rcy;&amp;ocy;&amp;tcy;&amp;ucy;&amp;acy;&amp;rcy;&amp;acy;, &amp;ncy;&amp;ucy;&amp;zhcy;&amp;ncy;&amp;ocy; &amp;icy;&amp;dcy;&amp;tcy;&amp;icy; &amp;pcy;&amp;ocy; &amp;ocy;&amp;bcy;&amp;ocy;&amp;chcy;&amp;icy;&amp;ncy;&amp;iecy; &amp;ncy;&amp;acy; &amp;vcy;&amp;scy;&amp;tcy;&amp;rcy;&amp;iecy;&amp;chcy;&amp;ucy; &amp;dcy;&amp;vcy;&amp;icy;&amp;zhcy;&amp;ucy;&amp;shchcy;&amp;icy;&amp;mcy;&amp;scy;&amp;yacy; &amp;mcy;&amp;acy;&amp;shcy;&amp;icy;&amp;ncy;&amp;acy;&amp;m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&amp;Rcy;&amp;iecy;&amp;bcy;&amp;yacy;&amp;tcy;&amp;acy; &amp;mcy;&amp;ycy; &amp;scy; &amp;Vcy;&amp;acy;&amp;mcy;&amp;icy; &amp;zcy;&amp;ncy;&amp;acy;&amp;iecy;&amp;mcy;, &amp;chcy;&amp;tcy;&amp;ocy; &amp;pcy;&amp;ocy; &amp;ucy;&amp;lcy;&amp;icy;&amp;tscy;&amp;iecy; &amp;iecy;&amp;zcy;&amp;dcy;&amp;yacy;&amp;tcy; &amp;mcy;&amp;ncy;&amp;ocy;&amp;gcy;&amp;ocy; &amp;mcy;&amp;acy;&amp;shcy;&amp;icy;&amp;ncy;. &amp;Acy; &amp;kcy;&amp;acy;&amp;kcy; &amp;zhcy;&amp;iecy; &amp;ncy;&amp;acy;&amp;mcy; &amp;scy; &amp;Vcy;&amp;acy;&amp;mcy;&amp;icy; &amp;mcy;&amp;ocy;&amp;zhcy;&amp;ncy;&amp;ocy; &amp;pcy;&amp;iecy;&amp;rcy;&amp;iecy;&amp;jcy;&amp;tcy;&amp;icy; &amp;dcy;&amp;ocy;&amp;rcy;&amp;ocy;&amp;gcy;&amp;ucy;? &amp;CHcy;&amp;tcy;&amp;ocy; &amp;zhcy;&amp;iecy; &amp;ncy;&amp;acy;&amp;mcy; &amp;pcy;&amp;ocy;&amp;mcy;&amp;ocy;&amp;zhcy;&amp;iecy;&amp;tcy; &amp;vcy; &amp;ecy;&amp;tcy;&amp;ocy;&amp;mcy;? &amp;CHcy;&amp;tcy;&amp;ocy; &amp;mcy;&amp;ycy; &amp;dcy;&amp;ocy;&amp;lcy;&amp;zhcy;&amp;ncy;&amp;ycy; &amp;zcy;&amp;ncy;&amp;acy;&amp;tcy;&amp;softcy;? «&amp;Pcy;&amp;ocy; &amp;gcy;&amp;ocy;&amp;rcy;&amp;ocy;&amp;dcy;&amp;ucy;, &amp;pcy;&amp;ocy; &amp;ucy;&amp;lcy;&amp;icy;&amp;tscy;&amp;iecy;, &amp;Ncy;&amp;iecy; &amp;khcy;&amp;ocy;&amp;dcy;&amp;yacy;&amp;tcy; &amp;pcy;&amp;rcy;&amp;ocy;&amp;scy;&amp;tcy;&amp;ocy; &amp;tcy;&amp;acy;&amp;kcy;. &amp;Kcy;&amp;ocy;&amp;gcy;&amp;dcy;&amp;acy; &amp;ncy;&amp;iecy; &amp;zcy;&amp;ncy;&amp;acy;&amp;iecy;&amp;shcy;&amp;softcy; &amp;pcy;&amp;rcy;&amp;acy;&amp;vcy;&amp;icy;&amp;lcy;&amp;acy; &amp;Lcy;&amp;iecy;&amp;gcy;&amp;kcy;&amp;ocy; &amp;pcy;&amp;ocy;&amp;pcy;&amp;acy;&amp;scy;&amp;tcy;&amp;softcy; &amp;vcy;&amp;pcy;&amp;rcy;&amp;ocy;&amp;scy;&amp;acy;&amp;kcy;. &amp;Vcy;&amp;scy;&amp;iocy; &amp;vcy;&amp;rcy;&amp;iecy;&amp;mcy;&amp;yacy; &amp;bcy;&amp;ucy;&amp;dcy;&amp;softcy; &amp;vcy;&amp;ncy;&amp;icy;&amp;mcy;&amp;acy;&amp;tcy;&amp;iecy;&amp;lcy;&amp;softcy;&amp;ncy;&amp;ycy;&amp;mcy;, &amp;Icy; &amp;pcy;&amp;ocy;&amp;mcy;&amp;ncy;&amp;icy; &amp;ncy;&amp;acy;&amp;pcy;&amp;iecy;&amp;rcy;&amp;iocy;&amp;dcy;: &amp;Scy;&amp;vcy;&amp;ocy;&amp;icy; &amp;icy;&amp;mcy;&amp;iecy;&amp;yucy;&amp;tcy; &amp;pcy;&amp;rcy;&amp;acy;&amp;vcy;&amp;icy;&amp;lcy;&amp;acy; &amp;SHcy;&amp;ocy;&amp;fcy;&amp;iecy;&amp;rcy; &amp;icy; &amp;pcy;&amp;iecy;&amp;shcy;&amp;iecy;&amp;khcy;&amp;ocy;&amp;dcy;!!!»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&amp;Kcy;&amp;acy;&amp;kcy; &amp;pcy;&amp;rcy;&amp;acy;&amp;vcy;&amp;icy;&amp;lcy;&amp;softcy;&amp;ncy;&amp;ocy; &amp;pcy;&amp;iecy;&amp;rcy;&amp;iecy;&amp;khcy;&amp;ocy;&amp;dcy;&amp;icy;&amp;tcy;&amp;softcy; &amp;dcy;&amp;ocy;&amp;rcy;&amp;ocy;&amp;gcy;&amp;ucy;?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&amp;CHcy;&amp;tcy;&amp;ocy; &amp;ncy;&amp;acy;&amp;mcy; &amp;pcy;&amp;ocy;&amp;mcy;&amp;ocy;&amp;gcy;&amp;acy;&amp;iecy;&amp;tcy; &amp;pcy;&amp;rcy;&amp;acy;&amp;vcy;&amp;icy;&amp;lcy;&amp;softcy;&amp;ncy;&amp;ocy; &amp;pcy;&amp;iecy;&amp;rcy;&amp;iecy;&amp;khcy;&amp;ocy;&amp;dcy;&amp;icy;&amp;tcy;&amp;softcy; &amp;dcy;&amp;ocy;&amp;rcy;&amp;ocy;&amp;gcy;&amp;ucy;? &amp;CHcy;&amp;tcy;&amp;ocy; &amp;bcy;&amp;ycy; &amp;ncy;&amp;acy; &amp;ucy;&amp;lcy;&amp;icy;&amp;tscy;&amp;iecy; &amp;ncy;&amp;iecy; &amp;pcy;&amp;ocy;&amp;pcy;&amp;acy;&amp;scy;&amp;tcy;&amp;softcy; &amp;vcy; &amp;bcy;&amp;iecy;&amp;dcy;&amp;ucy; &amp;ncy;&amp;acy;&amp;mcy; &amp;vcy; &amp;pcy;&amp;ocy;&amp;mcy;&amp;ocy;&amp;shchcy;&amp;softcy; &amp;pcy;&amp;rcy;&amp;icy;&amp;khcy;&amp;ocy;&amp;dcy;&amp;yacy;&amp;tcy; &amp;dcy;&amp;ocy;&amp;rcy;&amp;ocy;&amp;zhcy;&amp;ncy;&amp;ycy;&amp;iecy; &amp;zcy;&amp;ncy;&amp;acy;&amp;kcy;&amp;icy;, &amp;dcy;&amp;ocy;&amp;rcy;&amp;ocy;&amp;zhcy;&amp;ncy;&amp;acy;&amp;yacy; &amp;rcy;&amp;acy;&amp;zcy;&amp;mcy;&amp;iecy;&amp;tcy;&amp;kcy;&amp;acy;. &amp;Vcy; &amp;kcy;&amp;acy;&amp;kcy;&amp;ocy;&amp;mcy; &amp;mcy;&amp;iecy;&amp;scy;&amp;tcy;&amp;iecy; &amp;mcy;&amp;ocy;&amp;zhcy;&amp;ncy;&amp;ocy; &amp;pcy;&amp;iecy;&amp;rcy;&amp;iecy;&amp;khcy;&amp;ocy;&amp;dcy;&amp;icy;&amp;tcy;&amp;softcy; &amp;ucy;&amp;lcy;&amp;icy;&amp;tscy;&amp;ucy;?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&amp;Ecy;&amp;tcy;&amp;ocy;&amp;tcy; &amp;zcy;&amp;ncy;&amp;acy;&amp;kcy; &amp;scy;&amp;ocy;&amp;vcy;&amp;scy;&amp;iecy;&amp;mcy; &amp;ncy;&amp;iecy;&amp;scy;&amp;lcy;&amp;ocy;&amp;zhcy;&amp;ncy;&amp;ycy;&amp;jcy; , &amp;Ncy;&amp;ocy; &amp;zcy;&amp;acy;&amp;tcy;&amp;ocy; &amp;tcy;&amp;acy;&amp;kcy;&amp;ocy;&amp;jcy; &amp;ncy;&amp;acy;&amp;dcy;&amp;iecy;&amp;zhcy;&amp;ncy;&amp;ycy;&amp;jcy;, &amp;Pcy;&amp;ocy;&amp;mcy;&amp;ocy;&amp;gcy;&amp;acy;&amp;iecy;&amp;tcy; &amp;ocy;&amp;ncy; &amp;vcy; &amp;pcy;&amp;ucy;&amp;tcy;&amp;icy; &amp;ncy;&amp;acy;&amp;mcy; &amp;dcy;&amp;ocy;&amp;rcy;&amp;ocy;&amp;gcy;&amp;ucy; &amp;pcy;&amp;iecy;&amp;rcy;&amp;iecy;&amp;jcy;&amp;tcy;&amp;icy; 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&amp;Pcy;&amp;iecy;&amp;shcy;&amp;iecy;&amp;khcy;&amp;ocy;&amp;dcy;&amp;ncy;&amp;acy;&amp;yacy; &amp;dcy;&amp;ocy;&amp;rcy;&amp;ocy;&amp;zhcy;&amp;kcy;&amp;acy;. &amp;Tcy;&amp;acy;&amp;mcy;, &amp;gcy;&amp;dcy;&amp;iecy; &amp;ecy;&amp;tcy;&amp;ocy;&amp;tcy; &amp;zcy;&amp;ncy;&amp;acy;&amp;kcy; &amp;vcy;&amp;icy;&amp;scy;&amp;icy;&amp;tcy;, &amp;Pcy;&amp;iecy;&amp;shcy;&amp;iecy;&amp;khcy;&amp;ocy;&amp;dcy;&amp;acy;&amp;mcy; &amp;pcy;&amp;ucy;&amp;tcy;&amp;softcy; &amp;ocy;&amp;tcy;&amp;kcy;&amp;rcy;&amp;ycy;&amp;tcy;. &amp;Icy; &amp;vcy;&amp;scy;&amp;iecy;&amp;mcy; &amp;pcy;&amp;rcy;&amp;ocy;&amp;khcy;&amp;ocy;&amp;zhcy;&amp;icy;&amp;mcy; &amp;yacy;&amp;scy;&amp;ncy;&amp;ocy;: &amp;Gcy;&amp;ucy;&amp;lcy;&amp;yacy;&amp;tcy;&amp;softcy; &amp;zcy;&amp;dcy;&amp;iecy;&amp;scy;&amp;softcy; &amp;bcy;&amp;iecy;&amp;zcy;&amp;ocy;&amp;pcy;&amp;acy;&amp;scy;&amp;ncy;&amp;ocy;. 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&amp;Scy;&amp;acy;&amp;mcy;&amp;ycy;&amp;mcy; &amp;gcy;&amp;lcy;&amp;acy;&amp;vcy;&amp;ncy;&amp;ycy;&amp;mcy; &amp;ncy;&amp;acy;&amp;shcy;&amp;icy;&amp;mcy; &amp;pcy;&amp;ocy;&amp;mcy;&amp;ocy;&amp;shchcy;&amp;ncy;&amp;icy;&amp;kcy;-&amp;ecy;&amp;tcy;&amp;ocy; &amp;scy;&amp;vcy;&amp;iecy;&amp;tcy;&amp;ocy;&amp;fcy;&amp;ocy;&amp;rcy;. &amp;Ucy; &amp;dcy;&amp;ocy;&amp;rcy;&amp;ocy;&amp;gcy;&amp;icy; &amp;vcy; &amp;dcy;&amp;ocy;&amp;mcy;&amp;icy;&amp;kcy;&amp;iecy;   &amp;Bcy;&amp;iecy;&amp;zcy; &amp;scy;&amp;acy;&amp;dcy;&amp;acy; &amp;icy; &amp;kcy;&amp;rcy;&amp;ycy;&amp;lcy;&amp;iecy;&amp;chcy;&amp;kcy;&amp;acy;   &amp;Pcy;&amp;rcy;&amp;ocy;&amp;zhcy;&amp;icy;&amp;vcy;&amp;acy;&amp;yucy;&amp;tcy; &amp;gcy;&amp;ncy;&amp;ocy;&amp;mcy;&amp;icy;&amp;kcy;&amp;icy;,   &amp;Dcy;&amp;vcy;&amp;acy; &amp;scy;&amp;lcy;&amp;acy;&amp;vcy;&amp;ncy;&amp;ycy;&amp;khcy; &amp;chcy;&amp;iecy;&amp;lcy;&amp;ocy;&amp;vcy;&amp;iecy;&amp;chcy;&amp;kcy;&amp;acy;:   &amp;Ncy;&amp;iecy; &amp;icy;&amp;gcy;&amp;rcy;&amp;acy;&amp;yucy;&amp;tcy; &amp;vcy; &amp;dcy;&amp;ocy;&amp;mcy;&amp;icy;&amp;ncy;&amp;ocy;,   &amp;Vcy; &amp;scy;&amp;acy;&amp;lcy;&amp;kcy;&amp;icy; &amp;icy;&amp;lcy;&amp;icy; &amp;pcy;&amp;rcy;&amp;yacy;&amp;tcy;&amp;kcy;&amp;icy;,   &amp;Acy; &amp;vcy;&amp;iecy;&amp;scy;&amp;softcy; &amp;dcy;&amp;iecy;&amp;ncy;&amp;softcy; &amp;gcy;&amp;lcy;&amp;yacy;&amp;dcy;&amp;yacy;&amp;tcy; &amp;vcy; &amp;ocy;&amp;kcy;&amp;ncy;&amp;ocy;.   &amp;Vcy;&amp;scy;&amp;iecy; &amp;lcy;&amp;icy; &amp;tcy;&amp;acy;&amp;mcy; &amp;vcy; &amp;pcy;&amp;ocy;&amp;rcy;&amp;yacy;&amp;dcy;&amp;kcy;&amp;iecy;?   &amp;Gcy;&amp;ncy;&amp;ocy;&amp;mcy; &amp;zcy;&amp;iecy;&amp;lcy;&amp;iecy;&amp;ncy;&amp;ycy;&amp;jcy; &amp;gcy;&amp;ocy;&amp;vcy;&amp;ocy;&amp;rcy;&amp;icy;&amp;tcy;: -   &amp;Vcy;&amp;scy;&amp;iecy; &amp;scy;&amp;pcy;&amp;ocy;&amp;kcy;&amp;ocy;&amp;jcy;&amp;ncy;&amp;ocy;. &amp;Pcy;&amp;ucy;&amp;tcy;&amp;softcy; &amp;ocy;&amp;tcy;&amp;kcy;&amp;rcy;&amp;ycy;&amp;tcy;!   &amp;IEcy;&amp;scy;&amp;lcy;&amp;icy; &amp;vcy;&amp;ycy;&amp;shcy;&amp;iecy;&amp;lcy; &amp;kcy;&amp;rcy;&amp;acy;&amp;scy;&amp;ncy;&amp;ycy;&amp;jcy; -  &amp;Zcy;&amp;ncy;&amp;acy;&amp;chcy;&amp;icy;&amp;tcy;, &amp;pcy;&amp;ucy;&amp;tcy;&amp;softcy; &amp;ocy;&amp;pcy;&amp;acy;&amp;scy;&amp;ncy;&amp;ycy;&amp;jcy;!   &amp;Icy; &amp;dcy;&amp;ncy;&amp;iecy;&amp;mcy; &amp;icy; &amp;ncy;&amp;ocy;&amp;chcy;&amp;softcy;&amp;yucy; &amp;tcy;&amp;iecy;&amp;mcy;&amp;ncy;&amp;ocy;&amp;yucy;   &amp;Ocy;&amp;kcy;&amp;ocy;&amp;shcy;&amp;kcy;&amp;icy; &amp;vcy; &amp;ncy;&amp;iecy;&amp;mcy; &amp;ncy;&amp;iecy; &amp;gcy;&amp;acy;&amp;scy;&amp;ncy;&amp;ucy;&amp;tcy;:   &amp;Vcy;&amp;ocy;&amp;tcy; &amp;vcy;&amp;ycy;&amp;shcy;&amp;iecy;&amp;lcy; &amp;gcy;&amp;ncy;&amp;ocy;&amp;mcy; &amp;zcy;&amp;iecy;&amp;lcy;&amp;iecy;&amp;ncy;&amp;ycy;&amp;jcy;,   &amp;Vcy;&amp;ocy;&amp;tcy; &amp;pcy;&amp;ocy;&amp;yacy;&amp;vcy;&amp;icy;&amp;lcy;&amp;scy;&amp;yacy; &amp;kcy;&amp;rcy;&amp;acy;&amp;scy;&amp;ncy;&amp;ycy;&amp;jcy;.   &amp;Ucy; &amp;chcy;&amp;iecy;&amp;lcy;&amp;ocy;&amp;vcy;&amp;iecy;&amp;chcy;&amp;kcy;&amp;ocy;&amp;vcy; &amp;vcy;&amp;acy;&amp;zhcy;&amp;ncy;&amp;acy;&amp;yacy;   &amp;Icy; &amp;scy;&amp;lcy;&amp;ocy;&amp;zhcy;&amp;ncy;&amp;acy;&amp;yacy; &amp;rcy;&amp;acy;&amp;bcy;&amp;ocy;&amp;tcy;&amp;acy; -  &amp;Ncy;&amp;iecy;&amp;ocy;&amp;scy;&amp;tcy;&amp;ocy;&amp;rcy;&amp;ocy;&amp;zhcy;&amp;ncy;&amp;ycy;&amp;mcy; &amp;gcy;&amp;rcy;&amp;acy;&amp;zhcy;&amp;dcy;&amp;acy;&amp;ncy;&amp;acy;&amp;mcy;   &amp;Mcy;&amp;icy;&amp;gcy;&amp;ncy;&amp;ucy;&amp;tcy;&amp;softcy; &amp;ucy; &amp;pcy;&amp;iecy;&amp;rcy;&amp;iecy;&amp;khcy;&amp;ocy;&amp;dcy;&amp;acy;!  &amp;Acy;&amp;vcy;&amp;tcy;&amp;ocy;&amp;rcy; &amp;Acy;&amp;ncy;&amp;dcy;&amp;rcy;&amp;iecy;&amp;jcy; &amp;Ucy;&amp;scy;&amp;acy;&amp;chcy;&amp;iecy;&amp;vcy; 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Natalie</dc:creator>
  <cp:lastModifiedBy>Natalie</cp:lastModifiedBy>
  <cp:revision>1</cp:revision>
  <dcterms:created xsi:type="dcterms:W3CDTF">2017-09-17T20:00:25Z</dcterms:created>
  <dcterms:modified xsi:type="dcterms:W3CDTF">2017-09-17T20:08:05Z</dcterms:modified>
</cp:coreProperties>
</file>