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5" r:id="rId3"/>
    <p:sldId id="266" r:id="rId4"/>
    <p:sldId id="26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gif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Relationship Id="rId9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gif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Relationship Id="rId9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gif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10" Type="http://schemas.openxmlformats.org/officeDocument/2006/relationships/image" Target="../media/image6.gif"/><Relationship Id="rId4" Type="http://schemas.openxmlformats.org/officeDocument/2006/relationships/image" Target="../media/image3.gif"/><Relationship Id="rId9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gif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10" Type="http://schemas.openxmlformats.org/officeDocument/2006/relationships/image" Target="../media/image6.gif"/><Relationship Id="rId4" Type="http://schemas.openxmlformats.org/officeDocument/2006/relationships/image" Target="../media/image3.gif"/><Relationship Id="rId9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24" y="2378109"/>
            <a:ext cx="2733675" cy="20669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352" y="3739661"/>
            <a:ext cx="1514475" cy="14192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173" y="4203899"/>
            <a:ext cx="942975" cy="8763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086" y="3455276"/>
            <a:ext cx="2733675" cy="2066925"/>
          </a:xfrm>
          <a:prstGeom prst="rect">
            <a:avLst/>
          </a:prstGeom>
        </p:spPr>
      </p:pic>
      <p:sp>
        <p:nvSpPr>
          <p:cNvPr id="23" name="Блок-схема: ручное управление 22"/>
          <p:cNvSpPr/>
          <p:nvPr/>
        </p:nvSpPr>
        <p:spPr>
          <a:xfrm>
            <a:off x="3418556" y="4884571"/>
            <a:ext cx="1584175" cy="1656184"/>
          </a:xfrm>
          <a:prstGeom prst="flowChartManualOperation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ручное управление 23"/>
          <p:cNvSpPr/>
          <p:nvPr/>
        </p:nvSpPr>
        <p:spPr>
          <a:xfrm>
            <a:off x="5205943" y="4884571"/>
            <a:ext cx="1584175" cy="1656184"/>
          </a:xfrm>
          <a:prstGeom prst="flowChartManualOperation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ручное управление 24"/>
          <p:cNvSpPr/>
          <p:nvPr/>
        </p:nvSpPr>
        <p:spPr>
          <a:xfrm>
            <a:off x="6911652" y="4884571"/>
            <a:ext cx="1584175" cy="1656184"/>
          </a:xfrm>
          <a:prstGeom prst="flowChartManualOperation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>
            <a:hlinkClick r:id="rId7" action="ppaction://hlinksldjump"/>
          </p:cNvPr>
          <p:cNvSpPr/>
          <p:nvPr/>
        </p:nvSpPr>
        <p:spPr>
          <a:xfrm>
            <a:off x="5364088" y="1114836"/>
            <a:ext cx="868695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2</a:t>
            </a:r>
          </a:p>
        </p:txBody>
      </p:sp>
      <p:sp>
        <p:nvSpPr>
          <p:cNvPr id="29" name="Овал 28">
            <a:hlinkClick r:id="rId8" action="ppaction://hlinksldjump"/>
          </p:cNvPr>
          <p:cNvSpPr/>
          <p:nvPr/>
        </p:nvSpPr>
        <p:spPr>
          <a:xfrm>
            <a:off x="6413013" y="1124744"/>
            <a:ext cx="868695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3</a:t>
            </a:r>
            <a:endParaRPr lang="ru-RU" sz="4800" dirty="0"/>
          </a:p>
        </p:txBody>
      </p:sp>
      <p:sp>
        <p:nvSpPr>
          <p:cNvPr id="30" name="Овал 29">
            <a:hlinkClick r:id="rId9" action="ppaction://hlinksldjump"/>
          </p:cNvPr>
          <p:cNvSpPr/>
          <p:nvPr/>
        </p:nvSpPr>
        <p:spPr>
          <a:xfrm>
            <a:off x="4254485" y="1137429"/>
            <a:ext cx="868695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1</a:t>
            </a:r>
            <a:endParaRPr lang="ru-RU" sz="4800" dirty="0"/>
          </a:p>
        </p:txBody>
      </p:sp>
      <p:sp>
        <p:nvSpPr>
          <p:cNvPr id="33" name="TextBox 32"/>
          <p:cNvSpPr txBox="1"/>
          <p:nvPr/>
        </p:nvSpPr>
        <p:spPr>
          <a:xfrm>
            <a:off x="3923928" y="260648"/>
            <a:ext cx="38309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Учимся работать мышью.</a:t>
            </a:r>
          </a:p>
          <a:p>
            <a:pPr algn="ctr"/>
            <a:r>
              <a:rPr lang="ru-RU" dirty="0" smtClean="0"/>
              <a:t>Полей цветы – нажимая на кнопки с </a:t>
            </a:r>
          </a:p>
          <a:p>
            <a:pPr algn="ctr"/>
            <a:r>
              <a:rPr lang="ru-RU" dirty="0" smtClean="0"/>
              <a:t>Порядковым номером горшка.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59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86537">
            <a:off x="734702" y="1928815"/>
            <a:ext cx="2733675" cy="20669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352" y="3739661"/>
            <a:ext cx="1514475" cy="14192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173" y="4203899"/>
            <a:ext cx="942975" cy="8763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019" y="3415810"/>
            <a:ext cx="2733675" cy="2066925"/>
          </a:xfrm>
          <a:prstGeom prst="rect">
            <a:avLst/>
          </a:prstGeom>
        </p:spPr>
      </p:pic>
      <p:sp>
        <p:nvSpPr>
          <p:cNvPr id="23" name="Блок-схема: ручное управление 22"/>
          <p:cNvSpPr/>
          <p:nvPr/>
        </p:nvSpPr>
        <p:spPr>
          <a:xfrm>
            <a:off x="3418556" y="4884571"/>
            <a:ext cx="1584175" cy="1656184"/>
          </a:xfrm>
          <a:prstGeom prst="flowChartManualOperation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ручное управление 23"/>
          <p:cNvSpPr/>
          <p:nvPr/>
        </p:nvSpPr>
        <p:spPr>
          <a:xfrm>
            <a:off x="5205943" y="4884571"/>
            <a:ext cx="1584175" cy="1656184"/>
          </a:xfrm>
          <a:prstGeom prst="flowChartManualOperation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ручное управление 24"/>
          <p:cNvSpPr/>
          <p:nvPr/>
        </p:nvSpPr>
        <p:spPr>
          <a:xfrm>
            <a:off x="6911652" y="4884571"/>
            <a:ext cx="1584175" cy="1656184"/>
          </a:xfrm>
          <a:prstGeom prst="flowChartManualOperation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>
            <a:hlinkClick r:id="rId7" action="ppaction://hlinksldjump"/>
          </p:cNvPr>
          <p:cNvSpPr/>
          <p:nvPr/>
        </p:nvSpPr>
        <p:spPr>
          <a:xfrm>
            <a:off x="5364088" y="1114836"/>
            <a:ext cx="868695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2</a:t>
            </a:r>
          </a:p>
        </p:txBody>
      </p:sp>
      <p:sp>
        <p:nvSpPr>
          <p:cNvPr id="29" name="Овал 28">
            <a:hlinkClick r:id="rId8" action="ppaction://hlinksldjump"/>
          </p:cNvPr>
          <p:cNvSpPr/>
          <p:nvPr/>
        </p:nvSpPr>
        <p:spPr>
          <a:xfrm>
            <a:off x="6413013" y="1124744"/>
            <a:ext cx="868695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3</a:t>
            </a:r>
            <a:endParaRPr lang="ru-RU" sz="4800" dirty="0"/>
          </a:p>
        </p:txBody>
      </p:sp>
      <p:sp>
        <p:nvSpPr>
          <p:cNvPr id="30" name="Овал 29"/>
          <p:cNvSpPr/>
          <p:nvPr/>
        </p:nvSpPr>
        <p:spPr>
          <a:xfrm>
            <a:off x="4254485" y="1137429"/>
            <a:ext cx="868695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1</a:t>
            </a:r>
            <a:endParaRPr lang="ru-RU" sz="4800" dirty="0"/>
          </a:p>
        </p:txBody>
      </p:sp>
      <p:sp>
        <p:nvSpPr>
          <p:cNvPr id="33" name="TextBox 32"/>
          <p:cNvSpPr txBox="1"/>
          <p:nvPr/>
        </p:nvSpPr>
        <p:spPr>
          <a:xfrm>
            <a:off x="3923928" y="260648"/>
            <a:ext cx="38309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Учимся работать мышью.</a:t>
            </a:r>
          </a:p>
          <a:p>
            <a:pPr algn="ctr"/>
            <a:r>
              <a:rPr lang="ru-RU" dirty="0" smtClean="0"/>
              <a:t>Полей цветы – нажимая на кнопки с </a:t>
            </a:r>
          </a:p>
          <a:p>
            <a:pPr algn="ctr"/>
            <a:r>
              <a:rPr lang="ru-RU" dirty="0" smtClean="0"/>
              <a:t>Порядковым номером горшка.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429" y="2339486"/>
            <a:ext cx="2009775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26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25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12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46091">
            <a:off x="2487726" y="1890908"/>
            <a:ext cx="2733675" cy="20669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352" y="3739661"/>
            <a:ext cx="1514475" cy="14192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173" y="4203899"/>
            <a:ext cx="942975" cy="8763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086" y="3455276"/>
            <a:ext cx="2733675" cy="2066925"/>
          </a:xfrm>
          <a:prstGeom prst="rect">
            <a:avLst/>
          </a:prstGeom>
        </p:spPr>
      </p:pic>
      <p:sp>
        <p:nvSpPr>
          <p:cNvPr id="23" name="Блок-схема: ручное управление 22"/>
          <p:cNvSpPr/>
          <p:nvPr/>
        </p:nvSpPr>
        <p:spPr>
          <a:xfrm>
            <a:off x="3418556" y="4884571"/>
            <a:ext cx="1584175" cy="1656184"/>
          </a:xfrm>
          <a:prstGeom prst="flowChartManualOperation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ручное управление 23"/>
          <p:cNvSpPr/>
          <p:nvPr/>
        </p:nvSpPr>
        <p:spPr>
          <a:xfrm>
            <a:off x="5205943" y="4884571"/>
            <a:ext cx="1584175" cy="1656184"/>
          </a:xfrm>
          <a:prstGeom prst="flowChartManualOperation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ручное управление 24"/>
          <p:cNvSpPr/>
          <p:nvPr/>
        </p:nvSpPr>
        <p:spPr>
          <a:xfrm>
            <a:off x="6911652" y="4884571"/>
            <a:ext cx="1584175" cy="1656184"/>
          </a:xfrm>
          <a:prstGeom prst="flowChartManualOperation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>
            <a:hlinkClick r:id="rId7" action="ppaction://hlinksldjump"/>
          </p:cNvPr>
          <p:cNvSpPr/>
          <p:nvPr/>
        </p:nvSpPr>
        <p:spPr>
          <a:xfrm>
            <a:off x="5364088" y="1114836"/>
            <a:ext cx="868695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2</a:t>
            </a:r>
            <a:endParaRPr lang="ru-RU" sz="4800" dirty="0"/>
          </a:p>
        </p:txBody>
      </p:sp>
      <p:sp>
        <p:nvSpPr>
          <p:cNvPr id="29" name="Овал 28">
            <a:hlinkClick r:id="rId8" action="ppaction://hlinksldjump"/>
          </p:cNvPr>
          <p:cNvSpPr/>
          <p:nvPr/>
        </p:nvSpPr>
        <p:spPr>
          <a:xfrm>
            <a:off x="6413013" y="1124744"/>
            <a:ext cx="868695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3</a:t>
            </a:r>
            <a:endParaRPr lang="ru-RU" sz="4800" dirty="0"/>
          </a:p>
        </p:txBody>
      </p:sp>
      <p:sp>
        <p:nvSpPr>
          <p:cNvPr id="30" name="Овал 29">
            <a:hlinkClick r:id="rId9" action="ppaction://hlinksldjump"/>
          </p:cNvPr>
          <p:cNvSpPr/>
          <p:nvPr/>
        </p:nvSpPr>
        <p:spPr>
          <a:xfrm>
            <a:off x="4254485" y="1137429"/>
            <a:ext cx="868695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1</a:t>
            </a:r>
            <a:endParaRPr lang="ru-RU" sz="4800" dirty="0"/>
          </a:p>
        </p:txBody>
      </p:sp>
      <p:sp>
        <p:nvSpPr>
          <p:cNvPr id="33" name="TextBox 32"/>
          <p:cNvSpPr txBox="1"/>
          <p:nvPr/>
        </p:nvSpPr>
        <p:spPr>
          <a:xfrm>
            <a:off x="3923928" y="260648"/>
            <a:ext cx="38309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Учимся работать мышью.</a:t>
            </a:r>
          </a:p>
          <a:p>
            <a:pPr algn="ctr"/>
            <a:r>
              <a:rPr lang="ru-RU" dirty="0" smtClean="0"/>
              <a:t>Полей цветы – нажимая на кнопки с </a:t>
            </a:r>
          </a:p>
          <a:p>
            <a:pPr algn="ctr"/>
            <a:r>
              <a:rPr lang="ru-RU" dirty="0" smtClean="0"/>
              <a:t>Порядковым номером горшка.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8" y="2420888"/>
            <a:ext cx="2009775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95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5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59790">
            <a:off x="4172977" y="1806894"/>
            <a:ext cx="2733675" cy="20669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352" y="3739661"/>
            <a:ext cx="1514475" cy="14192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173" y="4203899"/>
            <a:ext cx="942975" cy="8763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086" y="3455276"/>
            <a:ext cx="2733675" cy="2066925"/>
          </a:xfrm>
          <a:prstGeom prst="rect">
            <a:avLst/>
          </a:prstGeom>
        </p:spPr>
      </p:pic>
      <p:sp>
        <p:nvSpPr>
          <p:cNvPr id="23" name="Блок-схема: ручное управление 22"/>
          <p:cNvSpPr/>
          <p:nvPr/>
        </p:nvSpPr>
        <p:spPr>
          <a:xfrm>
            <a:off x="3418556" y="4884571"/>
            <a:ext cx="1584175" cy="1656184"/>
          </a:xfrm>
          <a:prstGeom prst="flowChartManualOperation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ручное управление 23"/>
          <p:cNvSpPr/>
          <p:nvPr/>
        </p:nvSpPr>
        <p:spPr>
          <a:xfrm>
            <a:off x="5205943" y="4884571"/>
            <a:ext cx="1584175" cy="1656184"/>
          </a:xfrm>
          <a:prstGeom prst="flowChartManualOperation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ручное управление 24"/>
          <p:cNvSpPr/>
          <p:nvPr/>
        </p:nvSpPr>
        <p:spPr>
          <a:xfrm>
            <a:off x="6911652" y="4884571"/>
            <a:ext cx="1584175" cy="1656184"/>
          </a:xfrm>
          <a:prstGeom prst="flowChartManualOperation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>
            <a:hlinkClick r:id="rId7" action="ppaction://hlinksldjump"/>
          </p:cNvPr>
          <p:cNvSpPr/>
          <p:nvPr/>
        </p:nvSpPr>
        <p:spPr>
          <a:xfrm>
            <a:off x="5364088" y="1114836"/>
            <a:ext cx="868695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2</a:t>
            </a:r>
            <a:endParaRPr lang="ru-RU" sz="4800" dirty="0"/>
          </a:p>
        </p:txBody>
      </p:sp>
      <p:sp>
        <p:nvSpPr>
          <p:cNvPr id="29" name="Овал 28">
            <a:hlinkClick r:id="rId8" action="ppaction://hlinksldjump"/>
          </p:cNvPr>
          <p:cNvSpPr/>
          <p:nvPr/>
        </p:nvSpPr>
        <p:spPr>
          <a:xfrm>
            <a:off x="6413013" y="1124744"/>
            <a:ext cx="868695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3</a:t>
            </a:r>
            <a:endParaRPr lang="ru-RU" sz="4800" dirty="0"/>
          </a:p>
        </p:txBody>
      </p:sp>
      <p:sp>
        <p:nvSpPr>
          <p:cNvPr id="30" name="Овал 29">
            <a:hlinkClick r:id="rId9" action="ppaction://hlinksldjump"/>
          </p:cNvPr>
          <p:cNvSpPr/>
          <p:nvPr/>
        </p:nvSpPr>
        <p:spPr>
          <a:xfrm>
            <a:off x="4254485" y="1137429"/>
            <a:ext cx="868695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1</a:t>
            </a:r>
            <a:endParaRPr lang="ru-RU" sz="4800" dirty="0"/>
          </a:p>
        </p:txBody>
      </p:sp>
      <p:sp>
        <p:nvSpPr>
          <p:cNvPr id="33" name="TextBox 32"/>
          <p:cNvSpPr txBox="1"/>
          <p:nvPr/>
        </p:nvSpPr>
        <p:spPr>
          <a:xfrm>
            <a:off x="3923928" y="260648"/>
            <a:ext cx="38309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Учимся работать мышью.</a:t>
            </a:r>
          </a:p>
          <a:p>
            <a:pPr algn="ctr"/>
            <a:r>
              <a:rPr lang="ru-RU" dirty="0" smtClean="0"/>
              <a:t>Полей цветы – нажимая на кнопки с </a:t>
            </a:r>
          </a:p>
          <a:p>
            <a:pPr algn="ctr"/>
            <a:r>
              <a:rPr lang="ru-RU" dirty="0" smtClean="0"/>
              <a:t>Порядковым номером горшка.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820" y="2358536"/>
            <a:ext cx="2009775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109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76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Студент Университета</dc:creator>
  <cp:lastModifiedBy>Студент Университета</cp:lastModifiedBy>
  <cp:revision>7</cp:revision>
  <dcterms:created xsi:type="dcterms:W3CDTF">2017-09-23T02:44:13Z</dcterms:created>
  <dcterms:modified xsi:type="dcterms:W3CDTF">2017-09-23T03:53:37Z</dcterms:modified>
</cp:coreProperties>
</file>