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  <p:sldId id="268" r:id="rId11"/>
    <p:sldId id="265" r:id="rId12"/>
    <p:sldId id="266" r:id="rId13"/>
    <p:sldId id="267" r:id="rId14"/>
    <p:sldId id="269" r:id="rId15"/>
    <p:sldId id="270" r:id="rId16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22" autoAdjust="0"/>
    <p:restoredTop sz="94671" autoAdjust="0"/>
  </p:normalViewPr>
  <p:slideViewPr>
    <p:cSldViewPr>
      <p:cViewPr varScale="1">
        <p:scale>
          <a:sx n="70" d="100"/>
          <a:sy n="70" d="100"/>
        </p:scale>
        <p:origin x="139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5" d="100"/>
          <a:sy n="75" d="100"/>
        </p:scale>
        <p:origin x="-1938" y="-84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28354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3A6362-4268-4554-B7F6-04AB6C9059A5}" type="datetimeFigureOut">
              <a:rPr lang="ru-RU" smtClean="0"/>
              <a:pPr/>
              <a:t>23.09.2017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A6B8B8-4C56-456D-A09B-E68E5D942FB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11423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6B8B8-4C56-456D-A09B-E68E5D942FBB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06688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6B8B8-4C56-456D-A09B-E68E5D942FBB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16682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58563-BAB8-4B72-AD9A-908B1B806620}" type="datetime1">
              <a:rPr lang="ru-RU" smtClean="0"/>
              <a:pPr/>
              <a:t>23.09.2017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56404-7589-488C-BF27-A57837E48A26}" type="datetime1">
              <a:rPr lang="ru-RU" smtClean="0"/>
              <a:pPr/>
              <a:t>23.09.2017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4927A-7872-4AEF-9EDB-D071B6C96A8E}" type="datetime1">
              <a:rPr lang="ru-RU" smtClean="0"/>
              <a:pPr/>
              <a:t>23.09.2017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2BEFD-B026-4201-8064-D7B3C8EB33B5}" type="datetime1">
              <a:rPr lang="ru-RU" smtClean="0"/>
              <a:pPr/>
              <a:t>23.09.2017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21591-4A5D-4086-B584-43A81F81B0EB}" type="datetime1">
              <a:rPr lang="ru-RU" smtClean="0"/>
              <a:pPr/>
              <a:t>23.09.2017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750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BFD8A-6994-4F9B-880E-11B20D057919}" type="datetime1">
              <a:rPr lang="ru-RU" smtClean="0"/>
              <a:pPr/>
              <a:t>23.09.2017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B6AB1-8A0E-4894-9E2E-FD6A066176E8}" type="datetime1">
              <a:rPr lang="ru-RU" smtClean="0"/>
              <a:pPr/>
              <a:t>23.09.2017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5C33A-EFC6-4AC5-843B-B91A9DBA4293}" type="datetime1">
              <a:rPr lang="ru-RU" smtClean="0"/>
              <a:pPr/>
              <a:t>23.09.2017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1C394-976C-41B8-8A17-4B00A550226F}" type="datetime1">
              <a:rPr lang="ru-RU" smtClean="0"/>
              <a:pPr/>
              <a:t>23.09.2017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17BA3-A1E4-4541-8A2D-55B307C7813A}" type="datetime1">
              <a:rPr lang="ru-RU" smtClean="0"/>
              <a:pPr/>
              <a:t>23.09.2017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82F82-2858-4A4E-83C2-9406D4CAC43A}" type="datetime1">
              <a:rPr lang="ru-RU" smtClean="0"/>
              <a:pPr/>
              <a:t>23.09.2017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8A2CCDC-811B-4765-858A-1F2F5281C89B}" type="datetime1">
              <a:rPr lang="ru-RU" smtClean="0"/>
              <a:pPr/>
              <a:t>23.09.2017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700808"/>
            <a:ext cx="8229600" cy="273630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Освоение космоса</a:t>
            </a:r>
            <a:b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Совместная работа с детьми старшего дошкольного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возраста</a:t>
            </a:r>
            <a:br>
              <a:rPr lang="ru-RU" sz="3100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endParaRPr lang="ru-RU" sz="3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4581128"/>
            <a:ext cx="6400800" cy="1800200"/>
          </a:xfrm>
        </p:spPr>
        <p:txBody>
          <a:bodyPr/>
          <a:lstStyle/>
          <a:p>
            <a:pPr lvl="0" algn="r">
              <a:spcBef>
                <a:spcPts val="0"/>
              </a:spcBef>
              <a:buClr>
                <a:srgbClr val="AA2B1E"/>
              </a:buClr>
              <a:buSzPct val="85000"/>
            </a:pPr>
            <a:endParaRPr lang="ru-RU" sz="16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>
              <a:spcBef>
                <a:spcPts val="0"/>
              </a:spcBef>
              <a:buClr>
                <a:srgbClr val="AA2B1E"/>
              </a:buClr>
              <a:buSzPct val="85000"/>
            </a:pP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Ветрова Анастасия Олеговна</a:t>
            </a:r>
            <a:endParaRPr lang="ru-RU" sz="16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>
              <a:spcBef>
                <a:spcPts val="0"/>
              </a:spcBef>
              <a:buClr>
                <a:srgbClr val="AA2B1E"/>
              </a:buClr>
              <a:buSzPct val="85000"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ГБДОУ детский сад </a:t>
            </a: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№115</a:t>
            </a:r>
            <a:endParaRPr lang="ru-RU" sz="16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>
              <a:spcBef>
                <a:spcPts val="0"/>
              </a:spcBef>
              <a:buClr>
                <a:srgbClr val="AA2B1E"/>
              </a:buClr>
              <a:buSzPct val="85000"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Фрунзенского района </a:t>
            </a:r>
          </a:p>
          <a:p>
            <a:pPr lvl="0" algn="r">
              <a:spcBef>
                <a:spcPts val="0"/>
              </a:spcBef>
              <a:buClr>
                <a:srgbClr val="AA2B1E"/>
              </a:buClr>
              <a:buSzPct val="85000"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Санкт-Петербург </a:t>
            </a:r>
            <a:r>
              <a:rPr lang="ru-RU" sz="1600" b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2017</a:t>
            </a:r>
            <a:endParaRPr lang="ru-RU" sz="16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2771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Такой видят Землю космонавты</a:t>
            </a:r>
            <a:br>
              <a:rPr lang="ru-RU" dirty="0" smtClean="0"/>
            </a:br>
            <a:r>
              <a:rPr lang="ru-RU" dirty="0" smtClean="0"/>
              <a:t>из космоса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9" y="1412776"/>
            <a:ext cx="6984776" cy="4896544"/>
          </a:xfrm>
          <a:ln w="38100">
            <a:solidFill>
              <a:schemeClr val="tx1"/>
            </a:solidFill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1342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Люди выходят в открытый космос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2983" y="1600200"/>
            <a:ext cx="6278033" cy="4708525"/>
          </a:xfrm>
          <a:ln w="38100">
            <a:solidFill>
              <a:schemeClr val="tx1"/>
            </a:solidFill>
          </a:ln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9650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Луно</a:t>
            </a:r>
            <a:r>
              <a:rPr lang="ru-RU" dirty="0"/>
              <a:t>-</a:t>
            </a:r>
            <a:r>
              <a:rPr lang="ru-RU" dirty="0" smtClean="0"/>
              <a:t> и марсоходы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556792"/>
            <a:ext cx="4924425" cy="4257675"/>
          </a:xfrm>
          <a:ln w="28575">
            <a:solidFill>
              <a:schemeClr val="bg1">
                <a:lumMod val="65000"/>
              </a:schemeClr>
            </a:solidFill>
          </a:ln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12</a:t>
            </a:fld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1484784"/>
            <a:ext cx="2718048" cy="4320480"/>
          </a:xfrm>
          <a:prstGeom prst="rect">
            <a:avLst/>
          </a:prstGeom>
          <a:ln w="19050">
            <a:solidFill>
              <a:schemeClr val="accent2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811488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Орбитальная станция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2625" y="2216150"/>
            <a:ext cx="5238750" cy="3476625"/>
          </a:xfr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5241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412776"/>
            <a:ext cx="5472607" cy="4752528"/>
          </a:xfrm>
          <a:ln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861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СПАСИБО ЗА ВНИМАНИЕ!</a:t>
            </a:r>
            <a:endParaRPr lang="ru-RU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3786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космос?                      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412776"/>
            <a:ext cx="8568952" cy="4896544"/>
          </a:xfrm>
          <a:ln w="38100">
            <a:solidFill>
              <a:schemeClr val="tx1"/>
            </a:solidFill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4923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8640959" cy="5976664"/>
          </a:xfrm>
          <a:ln w="38100">
            <a:solidFill>
              <a:schemeClr val="tx2">
                <a:lumMod val="50000"/>
              </a:schemeClr>
            </a:solidFill>
          </a:ln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9263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8640959" cy="6048672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655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Первый искусственный спутник ЗЕМЛИ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412776"/>
            <a:ext cx="8619164" cy="4896544"/>
          </a:xfrm>
          <a:ln w="38100">
            <a:solidFill>
              <a:schemeClr val="tx1"/>
            </a:solidFill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3128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Запуск космической ракеты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484784"/>
            <a:ext cx="8568951" cy="4824536"/>
          </a:xfrm>
          <a:ln w="38100">
            <a:solidFill>
              <a:schemeClr val="tx1"/>
            </a:solidFill>
          </a:ln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7576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Первый космонавт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412776"/>
            <a:ext cx="8280919" cy="4896544"/>
          </a:xfrm>
          <a:ln w="38100">
            <a:solidFill>
              <a:schemeClr val="accent2">
                <a:lumMod val="50000"/>
              </a:schemeClr>
            </a:solidFill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2149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Знаменитые Белка и Стрелка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412776"/>
            <a:ext cx="7416824" cy="4968552"/>
          </a:xfrm>
          <a:ln w="38100">
            <a:solidFill>
              <a:schemeClr val="tx1">
                <a:lumMod val="75000"/>
                <a:lumOff val="25000"/>
              </a:schemeClr>
            </a:solidFill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595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Ю. А. Гагарин – первый человек, побывавший в космосе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Он сказал: «Поехали!»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894" y="3558381"/>
            <a:ext cx="1828800" cy="1371600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484950"/>
            <a:ext cx="4113783" cy="4104289"/>
          </a:xfrm>
          <a:ln w="19050">
            <a:solidFill>
              <a:schemeClr val="bg2">
                <a:lumMod val="25000"/>
              </a:schemeClr>
            </a:solidFill>
          </a:ln>
        </p:spPr>
      </p:pic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9</a:t>
            </a:fld>
            <a:endParaRPr lang="ru-RU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2636912"/>
            <a:ext cx="3528392" cy="3600400"/>
          </a:xfrm>
          <a:prstGeom prst="rect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166488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158</TotalTime>
  <Words>85</Words>
  <Application>Microsoft Office PowerPoint</Application>
  <PresentationFormat>Экран (4:3)</PresentationFormat>
  <Paragraphs>36</Paragraphs>
  <Slides>15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4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Освоение космоса Совместная работа с детьми старшего дошкольного возраста  </vt:lpstr>
      <vt:lpstr>Что такое космос?                       </vt:lpstr>
      <vt:lpstr>Презентация PowerPoint</vt:lpstr>
      <vt:lpstr>Презентация PowerPoint</vt:lpstr>
      <vt:lpstr>Первый искусственный спутник ЗЕМЛИ</vt:lpstr>
      <vt:lpstr>Запуск космической ракеты</vt:lpstr>
      <vt:lpstr>Первый космонавт</vt:lpstr>
      <vt:lpstr>Знаменитые Белка и Стрелка</vt:lpstr>
      <vt:lpstr>Ю. А. Гагарин – первый человек, побывавший в космосе</vt:lpstr>
      <vt:lpstr>Такой видят Землю космонавты из космоса</vt:lpstr>
      <vt:lpstr>Люди выходят в открытый космос</vt:lpstr>
      <vt:lpstr>Луно- и марсоходы</vt:lpstr>
      <vt:lpstr>Орбитальная станция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Освоение космоса.</dc:title>
  <dc:creator>SONY</dc:creator>
  <cp:lastModifiedBy>Валя</cp:lastModifiedBy>
  <cp:revision>15</cp:revision>
  <cp:lastPrinted>2017-09-23T20:26:27Z</cp:lastPrinted>
  <dcterms:created xsi:type="dcterms:W3CDTF">2012-04-09T16:55:50Z</dcterms:created>
  <dcterms:modified xsi:type="dcterms:W3CDTF">2017-09-23T20:26:38Z</dcterms:modified>
</cp:coreProperties>
</file>