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4" r:id="rId3"/>
    <p:sldId id="271" r:id="rId4"/>
    <p:sldId id="285" r:id="rId5"/>
    <p:sldId id="270" r:id="rId6"/>
    <p:sldId id="268" r:id="rId7"/>
    <p:sldId id="267" r:id="rId8"/>
    <p:sldId id="256" r:id="rId9"/>
    <p:sldId id="283" r:id="rId10"/>
    <p:sldId id="273" r:id="rId11"/>
    <p:sldId id="286" r:id="rId12"/>
    <p:sldId id="287" r:id="rId13"/>
    <p:sldId id="264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>
        <p:scale>
          <a:sx n="123" d="100"/>
          <a:sy n="123" d="100"/>
        </p:scale>
        <p:origin x="-128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82ADF-64BA-4CC5-9BDC-D2382BFC9BC3}" type="datetimeFigureOut">
              <a:rPr lang="ru-RU" smtClean="0"/>
              <a:pPr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1EA21-E1EC-4191-8962-A83E7A73D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44.jpeg"/><Relationship Id="rId7" Type="http://schemas.openxmlformats.org/officeDocument/2006/relationships/image" Target="../media/image5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44.jpeg"/><Relationship Id="rId7" Type="http://schemas.openxmlformats.org/officeDocument/2006/relationships/image" Target="../media/image60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:\Users\Первомайск\Desktop\фон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42910" y="4500570"/>
            <a:ext cx="7929618" cy="219517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                                                                            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479634" y="316739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b="1" dirty="0">
              <a:solidFill>
                <a:srgbClr val="33910D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32034" y="331979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800" b="1" dirty="0">
              <a:solidFill>
                <a:srgbClr val="33910D"/>
              </a:solidFill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81199" y="404664"/>
            <a:ext cx="5486400" cy="4114800"/>
          </a:xfrm>
        </p:spPr>
      </p:pic>
      <p:sp>
        <p:nvSpPr>
          <p:cNvPr id="5" name="TextBox 4"/>
          <p:cNvSpPr txBox="1"/>
          <p:nvPr/>
        </p:nvSpPr>
        <p:spPr>
          <a:xfrm>
            <a:off x="2195736" y="5003884"/>
            <a:ext cx="423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Отчёт о летней оздоровительной работе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5359228"/>
            <a:ext cx="8116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Общеразвивающей</a:t>
            </a:r>
            <a:r>
              <a:rPr lang="ru-RU" dirty="0" smtClean="0"/>
              <a:t>, разновозрастной группы детей от 3 и старше(два возраста)</a:t>
            </a:r>
          </a:p>
          <a:p>
            <a:r>
              <a:rPr lang="ru-RU" dirty="0" smtClean="0"/>
              <a:t>Старшей подготовительной группы.(5-7 лет)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6059048"/>
            <a:ext cx="309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Олейникова</a:t>
            </a:r>
            <a:r>
              <a:rPr lang="ru-RU" dirty="0" smtClean="0"/>
              <a:t> Н.В.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85387" y="6037506"/>
            <a:ext cx="240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МВДОУ д/с. Теремок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726401" y="6383592"/>
            <a:ext cx="1995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г. Цимлянск 2017г.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Наше творчество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643050"/>
            <a:ext cx="8229600" cy="4252612"/>
          </a:xfrm>
        </p:spPr>
      </p:pic>
      <p:pic>
        <p:nvPicPr>
          <p:cNvPr id="5" name="Содержимое 6" descr="ФОН-ЛЕТ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04864"/>
            <a:ext cx="9144000" cy="47251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2" y="1052736"/>
            <a:ext cx="3038373" cy="17119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1052736"/>
            <a:ext cx="2641665" cy="17119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052284"/>
            <a:ext cx="2924163" cy="1712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836" y="2893102"/>
            <a:ext cx="3199495" cy="1802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356992"/>
            <a:ext cx="4984289" cy="2808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836" y="4797152"/>
            <a:ext cx="3165373" cy="178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643050"/>
            <a:ext cx="8229600" cy="4252612"/>
          </a:xfrm>
        </p:spPr>
      </p:pic>
      <p:pic>
        <p:nvPicPr>
          <p:cNvPr id="5" name="Содержимое 6" descr="ФОН-ЛЕТ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04864"/>
            <a:ext cx="9144000" cy="47251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548680"/>
            <a:ext cx="3166175" cy="1783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608923"/>
            <a:ext cx="2952328" cy="1723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608923"/>
            <a:ext cx="2657078" cy="17236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24944"/>
            <a:ext cx="4600882" cy="25922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561547"/>
            <a:ext cx="3981591" cy="22433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412750"/>
            <a:ext cx="3580102" cy="201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Гости из музея.</a:t>
            </a:r>
            <a:b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Кукла оберег.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643050"/>
            <a:ext cx="8229600" cy="4252612"/>
          </a:xfrm>
        </p:spPr>
      </p:pic>
      <p:pic>
        <p:nvPicPr>
          <p:cNvPr id="5" name="Содержимое 6" descr="ФОН-ЛЕТ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04864"/>
            <a:ext cx="9144000" cy="47251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78633"/>
            <a:ext cx="2628129" cy="14815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013" y="1380024"/>
            <a:ext cx="2448272" cy="1380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227237"/>
            <a:ext cx="2990329" cy="16857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83" y="2972249"/>
            <a:ext cx="3109483" cy="17528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3140968"/>
            <a:ext cx="2024283" cy="35909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787" y="2920504"/>
            <a:ext cx="3491853" cy="19684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0" y="4923660"/>
            <a:ext cx="3203848" cy="18060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2817" y="4955319"/>
            <a:ext cx="3349792" cy="188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2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itchFamily="34" charset="0"/>
              </a:rPr>
              <a:t>Развлечения.</a:t>
            </a:r>
            <a:endParaRPr lang="ru-RU" sz="40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290" y="1844824"/>
            <a:ext cx="9174290" cy="5013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08720"/>
            <a:ext cx="4240289" cy="23891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884007"/>
            <a:ext cx="4284150" cy="2413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34" y="3501008"/>
            <a:ext cx="4259568" cy="23999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532425"/>
            <a:ext cx="4299162" cy="24222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32856"/>
            <a:ext cx="9144000" cy="4725144"/>
          </a:xfrm>
          <a:prstGeom prst="rect">
            <a:avLst/>
          </a:prstGeom>
        </p:spPr>
      </p:pic>
      <p:pic>
        <p:nvPicPr>
          <p:cNvPr id="6" name="Picture 2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789" y="1785926"/>
            <a:ext cx="4382971" cy="328614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Arial Black" pitchFamily="34" charset="0"/>
              </a:rPr>
              <a:t>Спасибо за внимание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435" y="0"/>
            <a:ext cx="4849565" cy="6858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32440"/>
            <a:ext cx="44279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11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Сегодня ваш праздник ребята</a:t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все дети огромной земли</a:t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друг к другу спешат с поздравлением</a:t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желая здоровья, любви.</a:t>
            </a:r>
            <a:endParaRPr lang="ru-RU" sz="1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25" y="1124744"/>
            <a:ext cx="2863799" cy="21478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904" y="1146289"/>
            <a:ext cx="2835072" cy="212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25" y="3645024"/>
            <a:ext cx="3055416" cy="22915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588" y="3741528"/>
            <a:ext cx="3086002" cy="23145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441" y="1200295"/>
            <a:ext cx="2763064" cy="20722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959580"/>
            <a:ext cx="2448272" cy="1836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Будьте здоровыми, будьте счастливыми,</a:t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Будьте как солнышко, дети красивыми.</a:t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</a:rPr>
              <a:t>Хватит спать, не ленись, на зарядку становись.</a:t>
            </a:r>
            <a:endParaRPr lang="ru-RU" sz="1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845" y="1216288"/>
            <a:ext cx="3671593" cy="20686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153" y="1216288"/>
            <a:ext cx="3426789" cy="20700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16" y="1216288"/>
            <a:ext cx="3272747" cy="21602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171" y="4005064"/>
            <a:ext cx="3022089" cy="17027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17" y="3933056"/>
            <a:ext cx="2838430" cy="16732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717032"/>
            <a:ext cx="2969739" cy="167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1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829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Закаливание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00240"/>
            <a:ext cx="9144000" cy="48577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76272"/>
            <a:ext cx="4179534" cy="23548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744" y="876272"/>
            <a:ext cx="4179533" cy="2354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53" y="3949208"/>
            <a:ext cx="4188593" cy="23599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4" y="3934681"/>
            <a:ext cx="4214377" cy="2374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 Black" pitchFamily="34" charset="0"/>
              </a:rPr>
              <a:t>Пробуждение.</a:t>
            </a:r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736875"/>
            <a:ext cx="8229600" cy="4252612"/>
          </a:xfrm>
        </p:spPr>
      </p:pic>
      <p:pic>
        <p:nvPicPr>
          <p:cNvPr id="5" name="Содержимое 6" descr="ФОН-ЛЕТО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39582"/>
            <a:ext cx="9144000" cy="48184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31" y="1052737"/>
            <a:ext cx="4089671" cy="23042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2110" y="1096877"/>
            <a:ext cx="4011330" cy="2260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535" y="3637969"/>
            <a:ext cx="4102194" cy="23113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147" y="3684678"/>
            <a:ext cx="4019293" cy="2264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 smtClean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/>
            </a:r>
            <a:br>
              <a:rPr lang="ru-RU" sz="18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endParaRPr lang="ru-RU" sz="1800" dirty="0">
              <a:solidFill>
                <a:srgbClr val="00B050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5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89246"/>
            <a:ext cx="9144000" cy="47687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27687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5454" y="1307376"/>
            <a:ext cx="89530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Солнце, воздух, вода, растение, всё это природа. </a:t>
            </a:r>
            <a:b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Человек это тоже часть живой природы.</a:t>
            </a:r>
            <a:b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Природа даёт человеку пищу,</a:t>
            </a:r>
            <a:b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Природа укрепляет здоровье человека.</a:t>
            </a:r>
            <a:b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Солнце, воздух и вода закаливают организм,</a:t>
            </a:r>
            <a:b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</a:br>
            <a:r>
              <a:rPr lang="ru-RU" sz="2400" dirty="0">
                <a:solidFill>
                  <a:srgbClr val="00B050"/>
                </a:solidFill>
                <a:latin typeface="Arial Black" pitchFamily="34" charset="0"/>
                <a:cs typeface="Andalus" pitchFamily="18" charset="-78"/>
              </a:rPr>
              <a:t>Человек отдыхает среди природы.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ФОН-ЛЕТО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32856"/>
            <a:ext cx="9144000" cy="472514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endParaRPr lang="ru-RU" sz="3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604" y="2780928"/>
            <a:ext cx="3293977" cy="18559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544688"/>
            <a:ext cx="3841150" cy="21642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565083"/>
            <a:ext cx="3804955" cy="21438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1" y="554884"/>
            <a:ext cx="3098390" cy="21438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2" y="4365103"/>
            <a:ext cx="3770968" cy="21246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378112"/>
            <a:ext cx="3801887" cy="2142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sz="4000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6" descr="ФОН-ЛЕТО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57364"/>
            <a:ext cx="9144000" cy="500063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72" y="404664"/>
            <a:ext cx="3834068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8260"/>
            <a:ext cx="3419872" cy="21666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930" y="429078"/>
            <a:ext cx="3414210" cy="21358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9254" y="2636912"/>
            <a:ext cx="3322859" cy="18722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82" y="4509120"/>
            <a:ext cx="3707904" cy="20891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459466"/>
            <a:ext cx="4007443" cy="2257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64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                                                                        </vt:lpstr>
      <vt:lpstr>Презентация PowerPoint</vt:lpstr>
      <vt:lpstr> Сегодня ваш праздник ребята все дети огромной земли друг к другу спешат с поздравлением желая здоровья, любви.</vt:lpstr>
      <vt:lpstr> Будьте здоровыми, будьте счастливыми, Будьте как солнышко, дети красивыми. Хватит спать, не ленись, на зарядку становись.</vt:lpstr>
      <vt:lpstr>Закаливание</vt:lpstr>
      <vt:lpstr>Пробуждение.</vt:lpstr>
      <vt:lpstr>        </vt:lpstr>
      <vt:lpstr>Презентация PowerPoint</vt:lpstr>
      <vt:lpstr>Презентация PowerPoint</vt:lpstr>
      <vt:lpstr>Наше творчество</vt:lpstr>
      <vt:lpstr>Презентация PowerPoint</vt:lpstr>
      <vt:lpstr>Гости из музея. Кукла оберег.</vt:lpstr>
      <vt:lpstr>Развлечения.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Первомайск</dc:creator>
  <cp:lastModifiedBy>Мега-MAX</cp:lastModifiedBy>
  <cp:revision>93</cp:revision>
  <dcterms:created xsi:type="dcterms:W3CDTF">2015-09-08T19:50:20Z</dcterms:created>
  <dcterms:modified xsi:type="dcterms:W3CDTF">2017-09-23T09:51:31Z</dcterms:modified>
</cp:coreProperties>
</file>